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34" r:id="rId2"/>
    <p:sldId id="338" r:id="rId3"/>
    <p:sldId id="315" r:id="rId4"/>
    <p:sldId id="314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85"/>
    <a:srgbClr val="FFD700"/>
    <a:srgbClr val="BA0C1F"/>
    <a:srgbClr val="E54516"/>
    <a:srgbClr val="D86ECC"/>
    <a:srgbClr val="DBDBFF"/>
    <a:srgbClr val="DBA053"/>
    <a:srgbClr val="4E639F"/>
    <a:srgbClr val="760F00"/>
    <a:srgbClr val="96A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6"/>
    <p:restoredTop sz="97840"/>
  </p:normalViewPr>
  <p:slideViewPr>
    <p:cSldViewPr snapToGrid="0">
      <p:cViewPr>
        <p:scale>
          <a:sx n="219" d="100"/>
          <a:sy n="219" d="100"/>
        </p:scale>
        <p:origin x="2872" y="14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94494-AC8A-434B-A235-47810A107ED3}" type="datetimeFigureOut">
              <a:rPr lang="en-US" smtClean="0"/>
              <a:t>5/10/26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623F-1010-1146-9D2A-7EDFBC64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AB99-7080-B6F5-67BC-A8434B9A1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2A177-5F93-2559-6A4C-71CA72F80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23B89-368B-FD13-CFDA-4AA1227FC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D5846-8B53-16E5-1617-5FC0FCA7F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623F-1010-1146-9D2A-7EDFBC64A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623F-1010-1146-9D2A-7EDFBC64A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32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623F-1010-1146-9D2A-7EDFBC64A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1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9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7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1B3EE-CD8E-C340-B18A-ECD34625EC74}" type="datetimeFigureOut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64856E-9E25-8345-8D3B-E444C69E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4" Type="http://schemas.openxmlformats.org/officeDocument/2006/relationships/image" Target="../media/image42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21894-919F-F221-DFF1-BC01ABE6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D2CBB-DBEA-A92B-7632-E1F8311A4ECD}"/>
              </a:ext>
            </a:extLst>
          </p:cNvPr>
          <p:cNvSpPr txBox="1"/>
          <p:nvPr/>
        </p:nvSpPr>
        <p:spPr>
          <a:xfrm>
            <a:off x="251171" y="5163609"/>
            <a:ext cx="634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XXXX.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XXXXXXX.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XXXXXXX.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XXXXXXX.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BC5E4-EEBE-EF37-0050-240F516101A0}"/>
              </a:ext>
            </a:extLst>
          </p:cNvPr>
          <p:cNvSpPr txBox="1"/>
          <p:nvPr/>
        </p:nvSpPr>
        <p:spPr>
          <a:xfrm>
            <a:off x="180391" y="1210398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E73E3-B990-76CB-6D0B-CCFC0C95C595}"/>
              </a:ext>
            </a:extLst>
          </p:cNvPr>
          <p:cNvSpPr txBox="1"/>
          <p:nvPr/>
        </p:nvSpPr>
        <p:spPr>
          <a:xfrm>
            <a:off x="180391" y="2289602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7A772363-26EA-3C8D-C484-A2A1D3783C42}"/>
              </a:ext>
            </a:extLst>
          </p:cNvPr>
          <p:cNvSpPr txBox="1"/>
          <p:nvPr/>
        </p:nvSpPr>
        <p:spPr>
          <a:xfrm>
            <a:off x="3891385" y="121039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1460" name="Group 1459">
            <a:extLst>
              <a:ext uri="{FF2B5EF4-FFF2-40B4-BE49-F238E27FC236}">
                <a16:creationId xmlns:a16="http://schemas.microsoft.com/office/drawing/2014/main" id="{DFF61608-A0DE-756B-9D3E-3499E9C825BA}"/>
              </a:ext>
            </a:extLst>
          </p:cNvPr>
          <p:cNvGrpSpPr/>
          <p:nvPr/>
        </p:nvGrpSpPr>
        <p:grpSpPr>
          <a:xfrm>
            <a:off x="351393" y="1354393"/>
            <a:ext cx="3509589" cy="841866"/>
            <a:chOff x="424592" y="1354342"/>
            <a:chExt cx="3509589" cy="841616"/>
          </a:xfrm>
        </p:grpSpPr>
        <p:grpSp>
          <p:nvGrpSpPr>
            <p:cNvPr id="1430" name="Group 1429">
              <a:extLst>
                <a:ext uri="{FF2B5EF4-FFF2-40B4-BE49-F238E27FC236}">
                  <a16:creationId xmlns:a16="http://schemas.microsoft.com/office/drawing/2014/main" id="{A6BADC3F-FE9E-64A1-F8C5-6D9F6BBA057B}"/>
                </a:ext>
              </a:extLst>
            </p:cNvPr>
            <p:cNvGrpSpPr/>
            <p:nvPr/>
          </p:nvGrpSpPr>
          <p:grpSpPr>
            <a:xfrm>
              <a:off x="2312682" y="1801887"/>
              <a:ext cx="735311" cy="394071"/>
              <a:chOff x="3200737" y="1801887"/>
              <a:chExt cx="735311" cy="394071"/>
            </a:xfrm>
          </p:grpSpPr>
          <p:sp>
            <p:nvSpPr>
              <p:cNvPr id="1594" name="TextBox 1593">
                <a:extLst>
                  <a:ext uri="{FF2B5EF4-FFF2-40B4-BE49-F238E27FC236}">
                    <a16:creationId xmlns:a16="http://schemas.microsoft.com/office/drawing/2014/main" id="{563B523E-56CC-C8E2-F81B-B7BCBE50B242}"/>
                  </a:ext>
                </a:extLst>
              </p:cNvPr>
              <p:cNvSpPr txBox="1"/>
              <p:nvPr/>
            </p:nvSpPr>
            <p:spPr>
              <a:xfrm>
                <a:off x="3288012" y="1801887"/>
                <a:ext cx="648036" cy="16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N-butyryl-5-ASA</a:t>
                </a:r>
              </a:p>
            </p:txBody>
          </p:sp>
          <p:sp>
            <p:nvSpPr>
              <p:cNvPr id="1395" name="Rounded Rectangle 1394">
                <a:extLst>
                  <a:ext uri="{FF2B5EF4-FFF2-40B4-BE49-F238E27FC236}">
                    <a16:creationId xmlns:a16="http://schemas.microsoft.com/office/drawing/2014/main" id="{4E7257E2-8A44-4358-1F64-0F68F9DF635E}"/>
                  </a:ext>
                </a:extLst>
              </p:cNvPr>
              <p:cNvSpPr/>
              <p:nvPr/>
            </p:nvSpPr>
            <p:spPr>
              <a:xfrm>
                <a:off x="3200737" y="1802766"/>
                <a:ext cx="705351" cy="393192"/>
              </a:xfrm>
              <a:prstGeom prst="roundRect">
                <a:avLst>
                  <a:gd name="adj" fmla="val 6521"/>
                </a:avLst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90" name="Graphic 1389">
                <a:extLst>
                  <a:ext uri="{FF2B5EF4-FFF2-40B4-BE49-F238E27FC236}">
                    <a16:creationId xmlns:a16="http://schemas.microsoft.com/office/drawing/2014/main" id="{E23BF6ED-66D4-1076-74F7-5766B2A08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37850" y="1829550"/>
                <a:ext cx="100584" cy="100584"/>
              </a:xfrm>
              <a:prstGeom prst="rect">
                <a:avLst/>
              </a:prstGeom>
            </p:spPr>
          </p:pic>
          <p:grpSp>
            <p:nvGrpSpPr>
              <p:cNvPr id="1530" name="Group 1529">
                <a:extLst>
                  <a:ext uri="{FF2B5EF4-FFF2-40B4-BE49-F238E27FC236}">
                    <a16:creationId xmlns:a16="http://schemas.microsoft.com/office/drawing/2014/main" id="{89F1F3AF-8E10-12BF-663F-D1A5C6AB1853}"/>
                  </a:ext>
                </a:extLst>
              </p:cNvPr>
              <p:cNvGrpSpPr/>
              <p:nvPr/>
            </p:nvGrpSpPr>
            <p:grpSpPr>
              <a:xfrm>
                <a:off x="3337641" y="1948005"/>
                <a:ext cx="510631" cy="218073"/>
                <a:chOff x="2739645" y="1866008"/>
                <a:chExt cx="510631" cy="218073"/>
              </a:xfrm>
            </p:grpSpPr>
            <p:sp>
              <p:nvSpPr>
                <p:cNvPr id="1510" name="Rectangle 1509">
                  <a:extLst>
                    <a:ext uri="{FF2B5EF4-FFF2-40B4-BE49-F238E27FC236}">
                      <a16:creationId xmlns:a16="http://schemas.microsoft.com/office/drawing/2014/main" id="{B6095BBF-3705-2B9B-9B9A-B8E230F6FD19}"/>
                    </a:ext>
                  </a:extLst>
                </p:cNvPr>
                <p:cNvSpPr/>
                <p:nvPr/>
              </p:nvSpPr>
              <p:spPr>
                <a:xfrm>
                  <a:off x="2739645" y="1866008"/>
                  <a:ext cx="306926" cy="214823"/>
                </a:xfrm>
                <a:prstGeom prst="rect">
                  <a:avLst/>
                </a:prstGeom>
                <a:solidFill>
                  <a:srgbClr val="FEF6F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1" name="Rectangle 1510">
                  <a:extLst>
                    <a:ext uri="{FF2B5EF4-FFF2-40B4-BE49-F238E27FC236}">
                      <a16:creationId xmlns:a16="http://schemas.microsoft.com/office/drawing/2014/main" id="{B4618989-EA16-B23E-971A-F99116478CF2}"/>
                    </a:ext>
                  </a:extLst>
                </p:cNvPr>
                <p:cNvSpPr/>
                <p:nvPr/>
              </p:nvSpPr>
              <p:spPr>
                <a:xfrm>
                  <a:off x="3046571" y="1866008"/>
                  <a:ext cx="203705" cy="214823"/>
                </a:xfrm>
                <a:prstGeom prst="rect">
                  <a:avLst/>
                </a:prstGeom>
                <a:solidFill>
                  <a:srgbClr val="EEF2F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506" name="Graphic 1505">
                  <a:extLst>
                    <a:ext uri="{FF2B5EF4-FFF2-40B4-BE49-F238E27FC236}">
                      <a16:creationId xmlns:a16="http://schemas.microsoft.com/office/drawing/2014/main" id="{9F012D5A-E5D6-0730-31D6-0C952E745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3217" y="1867546"/>
                  <a:ext cx="495935" cy="21653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39" name="Group 1438">
              <a:extLst>
                <a:ext uri="{FF2B5EF4-FFF2-40B4-BE49-F238E27FC236}">
                  <a16:creationId xmlns:a16="http://schemas.microsoft.com/office/drawing/2014/main" id="{B172770F-820A-87B4-26D6-71E72883EBA4}"/>
                </a:ext>
              </a:extLst>
            </p:cNvPr>
            <p:cNvGrpSpPr/>
            <p:nvPr/>
          </p:nvGrpSpPr>
          <p:grpSpPr>
            <a:xfrm>
              <a:off x="424592" y="1381397"/>
              <a:ext cx="1900984" cy="814561"/>
              <a:chOff x="424592" y="1381397"/>
              <a:chExt cx="1900984" cy="814561"/>
            </a:xfrm>
          </p:grpSpPr>
          <p:sp>
            <p:nvSpPr>
              <p:cNvPr id="1385" name="Rounded Rectangle 1384">
                <a:extLst>
                  <a:ext uri="{FF2B5EF4-FFF2-40B4-BE49-F238E27FC236}">
                    <a16:creationId xmlns:a16="http://schemas.microsoft.com/office/drawing/2014/main" id="{B53D2E16-AE16-B72A-14D8-47A1E180780D}"/>
                  </a:ext>
                </a:extLst>
              </p:cNvPr>
              <p:cNvSpPr/>
              <p:nvPr/>
            </p:nvSpPr>
            <p:spPr>
              <a:xfrm>
                <a:off x="442674" y="1381397"/>
                <a:ext cx="1836891" cy="814561"/>
              </a:xfrm>
              <a:prstGeom prst="roundRect">
                <a:avLst>
                  <a:gd name="adj" fmla="val 3918"/>
                </a:avLst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02" name="Graphic 1401" descr="Man with solid fill">
                <a:extLst>
                  <a:ext uri="{FF2B5EF4-FFF2-40B4-BE49-F238E27FC236}">
                    <a16:creationId xmlns:a16="http://schemas.microsoft.com/office/drawing/2014/main" id="{ED37729A-79F1-3E93-33F6-8A27B2FA1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4592" y="1395745"/>
                <a:ext cx="144895" cy="144895"/>
              </a:xfrm>
              <a:prstGeom prst="rect">
                <a:avLst/>
              </a:prstGeom>
            </p:spPr>
          </p:pic>
          <p:grpSp>
            <p:nvGrpSpPr>
              <p:cNvPr id="1498" name="Group 1497">
                <a:extLst>
                  <a:ext uri="{FF2B5EF4-FFF2-40B4-BE49-F238E27FC236}">
                    <a16:creationId xmlns:a16="http://schemas.microsoft.com/office/drawing/2014/main" id="{E38152FD-8E7B-C50F-7C67-BE83A3F2B51C}"/>
                  </a:ext>
                </a:extLst>
              </p:cNvPr>
              <p:cNvGrpSpPr/>
              <p:nvPr/>
            </p:nvGrpSpPr>
            <p:grpSpPr>
              <a:xfrm>
                <a:off x="1612695" y="1767132"/>
                <a:ext cx="675702" cy="344536"/>
                <a:chOff x="401112" y="1725082"/>
                <a:chExt cx="675702" cy="344536"/>
              </a:xfrm>
            </p:grpSpPr>
            <p:grpSp>
              <p:nvGrpSpPr>
                <p:cNvPr id="1459" name="Group 1458">
                  <a:extLst>
                    <a:ext uri="{FF2B5EF4-FFF2-40B4-BE49-F238E27FC236}">
                      <a16:creationId xmlns:a16="http://schemas.microsoft.com/office/drawing/2014/main" id="{00419DD5-181D-3027-D067-A22D3ED5899F}"/>
                    </a:ext>
                  </a:extLst>
                </p:cNvPr>
                <p:cNvGrpSpPr/>
                <p:nvPr/>
              </p:nvGrpSpPr>
              <p:grpSpPr>
                <a:xfrm>
                  <a:off x="530414" y="1868450"/>
                  <a:ext cx="417099" cy="201168"/>
                  <a:chOff x="3811632" y="855698"/>
                  <a:chExt cx="417099" cy="20116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75EDB205-1C04-262E-E40A-9386793FAFC6}"/>
                      </a:ext>
                    </a:extLst>
                  </p:cNvPr>
                  <p:cNvSpPr/>
                  <p:nvPr/>
                </p:nvSpPr>
                <p:spPr>
                  <a:xfrm>
                    <a:off x="3811632" y="855698"/>
                    <a:ext cx="200455" cy="201168"/>
                  </a:xfrm>
                  <a:prstGeom prst="rect">
                    <a:avLst/>
                  </a:prstGeom>
                  <a:solidFill>
                    <a:srgbClr val="FEF6F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BB599F31-CBAB-FAFB-4B1A-30B292372071}"/>
                      </a:ext>
                    </a:extLst>
                  </p:cNvPr>
                  <p:cNvSpPr/>
                  <p:nvPr/>
                </p:nvSpPr>
                <p:spPr>
                  <a:xfrm>
                    <a:off x="4011115" y="855698"/>
                    <a:ext cx="217616" cy="201168"/>
                  </a:xfrm>
                  <a:prstGeom prst="rect">
                    <a:avLst/>
                  </a:prstGeom>
                  <a:solidFill>
                    <a:srgbClr val="EEF2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9" name="Graphic 18">
                    <a:extLst>
                      <a:ext uri="{FF2B5EF4-FFF2-40B4-BE49-F238E27FC236}">
                        <a16:creationId xmlns:a16="http://schemas.microsoft.com/office/drawing/2014/main" id="{2DDF4282-C5A1-8C95-0570-5C74C7E528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21109" y="867410"/>
                    <a:ext cx="398145" cy="18859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28" name="TextBox 1427">
                  <a:extLst>
                    <a:ext uri="{FF2B5EF4-FFF2-40B4-BE49-F238E27FC236}">
                      <a16:creationId xmlns:a16="http://schemas.microsoft.com/office/drawing/2014/main" id="{43399197-54B7-CA69-4AFE-887ACABE42A9}"/>
                    </a:ext>
                  </a:extLst>
                </p:cNvPr>
                <p:cNvSpPr txBox="1"/>
                <p:nvPr/>
              </p:nvSpPr>
              <p:spPr>
                <a:xfrm>
                  <a:off x="401112" y="1725082"/>
                  <a:ext cx="675702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BHB-amino acids</a:t>
                  </a:r>
                </a:p>
              </p:txBody>
            </p:sp>
          </p:grpSp>
          <p:grpSp>
            <p:nvGrpSpPr>
              <p:cNvPr id="1497" name="Group 1496">
                <a:extLst>
                  <a:ext uri="{FF2B5EF4-FFF2-40B4-BE49-F238E27FC236}">
                    <a16:creationId xmlns:a16="http://schemas.microsoft.com/office/drawing/2014/main" id="{4DD6F5C3-DEB5-CE60-BCDB-32517F1F4BC1}"/>
                  </a:ext>
                </a:extLst>
              </p:cNvPr>
              <p:cNvGrpSpPr/>
              <p:nvPr/>
            </p:nvGrpSpPr>
            <p:grpSpPr>
              <a:xfrm>
                <a:off x="1575516" y="1392813"/>
                <a:ext cx="750060" cy="336277"/>
                <a:chOff x="567633" y="1313519"/>
                <a:chExt cx="750060" cy="336277"/>
              </a:xfrm>
            </p:grpSpPr>
            <p:sp>
              <p:nvSpPr>
                <p:cNvPr id="1427" name="TextBox 1426">
                  <a:extLst>
                    <a:ext uri="{FF2B5EF4-FFF2-40B4-BE49-F238E27FC236}">
                      <a16:creationId xmlns:a16="http://schemas.microsoft.com/office/drawing/2014/main" id="{A2F6E39B-C4A4-1178-DFFB-257A2FB305DA}"/>
                    </a:ext>
                  </a:extLst>
                </p:cNvPr>
                <p:cNvSpPr txBox="1"/>
                <p:nvPr/>
              </p:nvSpPr>
              <p:spPr>
                <a:xfrm>
                  <a:off x="567633" y="1313519"/>
                  <a:ext cx="750060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N-acyl lipids</a:t>
                  </a:r>
                </a:p>
              </p:txBody>
            </p:sp>
            <p:grpSp>
              <p:nvGrpSpPr>
                <p:cNvPr id="1473" name="Group 1472">
                  <a:extLst>
                    <a:ext uri="{FF2B5EF4-FFF2-40B4-BE49-F238E27FC236}">
                      <a16:creationId xmlns:a16="http://schemas.microsoft.com/office/drawing/2014/main" id="{FCBE1A26-19D9-BC03-73D0-24799F9385DC}"/>
                    </a:ext>
                  </a:extLst>
                </p:cNvPr>
                <p:cNvGrpSpPr/>
                <p:nvPr/>
              </p:nvGrpSpPr>
              <p:grpSpPr>
                <a:xfrm>
                  <a:off x="644416" y="1448628"/>
                  <a:ext cx="596494" cy="201168"/>
                  <a:chOff x="1766734" y="1410782"/>
                  <a:chExt cx="596494" cy="201168"/>
                </a:xfrm>
              </p:grpSpPr>
              <p:sp>
                <p:nvSpPr>
                  <p:cNvPr id="1464" name="Rectangle 1463">
                    <a:extLst>
                      <a:ext uri="{FF2B5EF4-FFF2-40B4-BE49-F238E27FC236}">
                        <a16:creationId xmlns:a16="http://schemas.microsoft.com/office/drawing/2014/main" id="{44BB166E-4E0F-4CBC-9CA5-B0C009F60BA8}"/>
                      </a:ext>
                    </a:extLst>
                  </p:cNvPr>
                  <p:cNvSpPr/>
                  <p:nvPr/>
                </p:nvSpPr>
                <p:spPr>
                  <a:xfrm>
                    <a:off x="1766734" y="1410782"/>
                    <a:ext cx="317291" cy="201168"/>
                  </a:xfrm>
                  <a:prstGeom prst="rect">
                    <a:avLst/>
                  </a:prstGeom>
                  <a:solidFill>
                    <a:srgbClr val="FEF6F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65" name="Rectangle 1464">
                    <a:extLst>
                      <a:ext uri="{FF2B5EF4-FFF2-40B4-BE49-F238E27FC236}">
                        <a16:creationId xmlns:a16="http://schemas.microsoft.com/office/drawing/2014/main" id="{6F8F7599-B939-4CF3-B7D8-09C7FE572109}"/>
                      </a:ext>
                    </a:extLst>
                  </p:cNvPr>
                  <p:cNvSpPr/>
                  <p:nvPr/>
                </p:nvSpPr>
                <p:spPr>
                  <a:xfrm>
                    <a:off x="2084025" y="1410782"/>
                    <a:ext cx="279203" cy="201168"/>
                  </a:xfrm>
                  <a:prstGeom prst="rect">
                    <a:avLst/>
                  </a:prstGeom>
                  <a:solidFill>
                    <a:srgbClr val="EEF2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472" name="Graphic 1471">
                    <a:extLst>
                      <a:ext uri="{FF2B5EF4-FFF2-40B4-BE49-F238E27FC236}">
                        <a16:creationId xmlns:a16="http://schemas.microsoft.com/office/drawing/2014/main" id="{B5FEC1F0-9658-987A-B632-6757E5C4ED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74972" y="1437609"/>
                    <a:ext cx="586740" cy="16065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87" name="Group 1586">
                <a:extLst>
                  <a:ext uri="{FF2B5EF4-FFF2-40B4-BE49-F238E27FC236}">
                    <a16:creationId xmlns:a16="http://schemas.microsoft.com/office/drawing/2014/main" id="{ADE2310A-FFD4-5B8B-E680-ADDE09185CFE}"/>
                  </a:ext>
                </a:extLst>
              </p:cNvPr>
              <p:cNvGrpSpPr/>
              <p:nvPr/>
            </p:nvGrpSpPr>
            <p:grpSpPr>
              <a:xfrm>
                <a:off x="480681" y="1441304"/>
                <a:ext cx="1100737" cy="658413"/>
                <a:chOff x="816087" y="1395584"/>
                <a:chExt cx="1100737" cy="658413"/>
              </a:xfrm>
            </p:grpSpPr>
            <p:sp>
              <p:nvSpPr>
                <p:cNvPr id="1426" name="TextBox 1425">
                  <a:extLst>
                    <a:ext uri="{FF2B5EF4-FFF2-40B4-BE49-F238E27FC236}">
                      <a16:creationId xmlns:a16="http://schemas.microsoft.com/office/drawing/2014/main" id="{39E64D26-2045-7A49-1DAA-E48EDE79DFBC}"/>
                    </a:ext>
                  </a:extLst>
                </p:cNvPr>
                <p:cNvSpPr txBox="1"/>
                <p:nvPr/>
              </p:nvSpPr>
              <p:spPr>
                <a:xfrm>
                  <a:off x="816087" y="1395584"/>
                  <a:ext cx="74544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Bile acid conjugates</a:t>
                  </a:r>
                </a:p>
              </p:txBody>
            </p:sp>
            <p:sp>
              <p:nvSpPr>
                <p:cNvPr id="1381" name="Rectangle 1380">
                  <a:extLst>
                    <a:ext uri="{FF2B5EF4-FFF2-40B4-BE49-F238E27FC236}">
                      <a16:creationId xmlns:a16="http://schemas.microsoft.com/office/drawing/2014/main" id="{9A3F6A84-6C3E-ABF4-87FF-DCC5B75697AC}"/>
                    </a:ext>
                  </a:extLst>
                </p:cNvPr>
                <p:cNvSpPr/>
                <p:nvPr/>
              </p:nvSpPr>
              <p:spPr>
                <a:xfrm>
                  <a:off x="850572" y="1596185"/>
                  <a:ext cx="579176" cy="441546"/>
                </a:xfrm>
                <a:prstGeom prst="rect">
                  <a:avLst/>
                </a:prstGeom>
                <a:solidFill>
                  <a:srgbClr val="FEF6F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8" name="Arc 1377">
                  <a:extLst>
                    <a:ext uri="{FF2B5EF4-FFF2-40B4-BE49-F238E27FC236}">
                      <a16:creationId xmlns:a16="http://schemas.microsoft.com/office/drawing/2014/main" id="{2A2DD25B-AD5B-0B8B-2133-8DC01012C2D1}"/>
                    </a:ext>
                  </a:extLst>
                </p:cNvPr>
                <p:cNvSpPr/>
                <p:nvPr/>
              </p:nvSpPr>
              <p:spPr>
                <a:xfrm rot="3600000">
                  <a:off x="1143510" y="1525295"/>
                  <a:ext cx="301152" cy="299372"/>
                </a:xfrm>
                <a:prstGeom prst="arc">
                  <a:avLst>
                    <a:gd name="adj1" fmla="val 15406510"/>
                    <a:gd name="adj2" fmla="val 20956539"/>
                  </a:avLst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15" name="Group 1414">
                  <a:extLst>
                    <a:ext uri="{FF2B5EF4-FFF2-40B4-BE49-F238E27FC236}">
                      <a16:creationId xmlns:a16="http://schemas.microsoft.com/office/drawing/2014/main" id="{5C546E7D-FC78-5CA7-FF7E-103B304BE6E7}"/>
                    </a:ext>
                  </a:extLst>
                </p:cNvPr>
                <p:cNvGrpSpPr/>
                <p:nvPr/>
              </p:nvGrpSpPr>
              <p:grpSpPr>
                <a:xfrm>
                  <a:off x="1518676" y="1433549"/>
                  <a:ext cx="398148" cy="620448"/>
                  <a:chOff x="1210275" y="1115503"/>
                  <a:chExt cx="398148" cy="620448"/>
                </a:xfrm>
              </p:grpSpPr>
              <p:sp>
                <p:nvSpPr>
                  <p:cNvPr id="1384" name="Rectangle 1383">
                    <a:extLst>
                      <a:ext uri="{FF2B5EF4-FFF2-40B4-BE49-F238E27FC236}">
                        <a16:creationId xmlns:a16="http://schemas.microsoft.com/office/drawing/2014/main" id="{581C13F9-2574-9A96-E823-A5D2ABD0E70A}"/>
                      </a:ext>
                    </a:extLst>
                  </p:cNvPr>
                  <p:cNvSpPr/>
                  <p:nvPr/>
                </p:nvSpPr>
                <p:spPr>
                  <a:xfrm>
                    <a:off x="1215190" y="1115503"/>
                    <a:ext cx="230505" cy="183868"/>
                  </a:xfrm>
                  <a:prstGeom prst="rect">
                    <a:avLst/>
                  </a:prstGeom>
                  <a:solidFill>
                    <a:srgbClr val="EEF2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405" name="Graphic 1404">
                    <a:extLst>
                      <a:ext uri="{FF2B5EF4-FFF2-40B4-BE49-F238E27FC236}">
                        <a16:creationId xmlns:a16="http://schemas.microsoft.com/office/drawing/2014/main" id="{B13B7E39-2C73-3911-B2F8-C588CE5849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10278" y="1116969"/>
                    <a:ext cx="230505" cy="188595"/>
                  </a:xfrm>
                  <a:prstGeom prst="rect">
                    <a:avLst/>
                  </a:prstGeom>
                </p:spPr>
              </p:pic>
              <p:sp>
                <p:nvSpPr>
                  <p:cNvPr id="1403" name="Rectangle 1402">
                    <a:extLst>
                      <a:ext uri="{FF2B5EF4-FFF2-40B4-BE49-F238E27FC236}">
                        <a16:creationId xmlns:a16="http://schemas.microsoft.com/office/drawing/2014/main" id="{9D9DC91F-914E-AFB4-F9FE-F4A9D7A0487F}"/>
                      </a:ext>
                    </a:extLst>
                  </p:cNvPr>
                  <p:cNvSpPr/>
                  <p:nvPr/>
                </p:nvSpPr>
                <p:spPr>
                  <a:xfrm>
                    <a:off x="1215190" y="1324550"/>
                    <a:ext cx="393233" cy="98346"/>
                  </a:xfrm>
                  <a:prstGeom prst="rect">
                    <a:avLst/>
                  </a:prstGeom>
                  <a:solidFill>
                    <a:srgbClr val="EEF2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407" name="Graphic 1406">
                    <a:extLst>
                      <a:ext uri="{FF2B5EF4-FFF2-40B4-BE49-F238E27FC236}">
                        <a16:creationId xmlns:a16="http://schemas.microsoft.com/office/drawing/2014/main" id="{BB5B2AA6-3E8F-D2B8-5BAE-C258BA0F4C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10278" y="1338798"/>
                    <a:ext cx="398145" cy="69850"/>
                  </a:xfrm>
                  <a:prstGeom prst="rect">
                    <a:avLst/>
                  </a:prstGeom>
                </p:spPr>
              </p:pic>
              <p:sp>
                <p:nvSpPr>
                  <p:cNvPr id="1410" name="Rectangle 1409">
                    <a:extLst>
                      <a:ext uri="{FF2B5EF4-FFF2-40B4-BE49-F238E27FC236}">
                        <a16:creationId xmlns:a16="http://schemas.microsoft.com/office/drawing/2014/main" id="{2B566488-4FF8-C5C2-918D-AB9ABE5844A1}"/>
                      </a:ext>
                    </a:extLst>
                  </p:cNvPr>
                  <p:cNvSpPr/>
                  <p:nvPr/>
                </p:nvSpPr>
                <p:spPr>
                  <a:xfrm>
                    <a:off x="1215191" y="1445399"/>
                    <a:ext cx="365839" cy="286385"/>
                  </a:xfrm>
                  <a:prstGeom prst="rect">
                    <a:avLst/>
                  </a:prstGeom>
                  <a:solidFill>
                    <a:srgbClr val="EEF2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409" name="Graphic 1408">
                    <a:extLst>
                      <a:ext uri="{FF2B5EF4-FFF2-40B4-BE49-F238E27FC236}">
                        <a16:creationId xmlns:a16="http://schemas.microsoft.com/office/drawing/2014/main" id="{B1113662-EE2A-50F8-6EDA-1E15A77E52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10275" y="1449566"/>
                    <a:ext cx="377190" cy="286385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417" name="Straight Connector 1416">
                  <a:extLst>
                    <a:ext uri="{FF2B5EF4-FFF2-40B4-BE49-F238E27FC236}">
                      <a16:creationId xmlns:a16="http://schemas.microsoft.com/office/drawing/2014/main" id="{8E3095C4-5BE5-1D50-8C0C-9F97ADDA4D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33322" y="1552903"/>
                  <a:ext cx="91440" cy="73152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>
                  <a:extLst>
                    <a:ext uri="{FF2B5EF4-FFF2-40B4-BE49-F238E27FC236}">
                      <a16:creationId xmlns:a16="http://schemas.microsoft.com/office/drawing/2014/main" id="{CF9184DF-6F39-FFAE-ACBF-A11D46CED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5829" y="1687793"/>
                  <a:ext cx="91440" cy="9144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2" name="Straight Connector 1421">
                  <a:extLst>
                    <a:ext uri="{FF2B5EF4-FFF2-40B4-BE49-F238E27FC236}">
                      <a16:creationId xmlns:a16="http://schemas.microsoft.com/office/drawing/2014/main" id="{D90C68A9-9D88-69DF-2F1E-3E0EA270BA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20599" y="1765408"/>
                  <a:ext cx="100584" cy="27432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86" name="Graphic 1585">
                  <a:extLst>
                    <a:ext uri="{FF2B5EF4-FFF2-40B4-BE49-F238E27FC236}">
                      <a16:creationId xmlns:a16="http://schemas.microsoft.com/office/drawing/2014/main" id="{D8708AA5-9F5F-B0BA-9CE7-AC1D5BDF2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16" y="1599953"/>
                  <a:ext cx="586740" cy="447040"/>
                </a:xfrm>
                <a:prstGeom prst="rect">
                  <a:avLst/>
                </a:prstGeom>
              </p:spPr>
            </p:pic>
          </p:grpSp>
        </p:grpSp>
        <p:sp>
          <p:nvSpPr>
            <p:cNvPr id="1376" name="Rounded Rectangle 1375">
              <a:extLst>
                <a:ext uri="{FF2B5EF4-FFF2-40B4-BE49-F238E27FC236}">
                  <a16:creationId xmlns:a16="http://schemas.microsoft.com/office/drawing/2014/main" id="{E673A435-FA4A-2D8A-F0B6-53DA0B648A05}"/>
                </a:ext>
              </a:extLst>
            </p:cNvPr>
            <p:cNvSpPr/>
            <p:nvPr/>
          </p:nvSpPr>
          <p:spPr>
            <a:xfrm>
              <a:off x="2313627" y="1380789"/>
              <a:ext cx="1592023" cy="395724"/>
            </a:xfrm>
            <a:prstGeom prst="roundRect">
              <a:avLst>
                <a:gd name="adj" fmla="val 6521"/>
              </a:avLst>
            </a:prstGeom>
            <a:noFill/>
            <a:ln w="31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97" name="Graphic 1396">
              <a:extLst>
                <a:ext uri="{FF2B5EF4-FFF2-40B4-BE49-F238E27FC236}">
                  <a16:creationId xmlns:a16="http://schemas.microsoft.com/office/drawing/2014/main" id="{C724DB60-2B70-B00C-753F-0CDF3F98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343690" y="1367410"/>
              <a:ext cx="118872" cy="118872"/>
            </a:xfrm>
            <a:prstGeom prst="rect">
              <a:avLst/>
            </a:prstGeom>
          </p:spPr>
        </p:pic>
        <p:grpSp>
          <p:nvGrpSpPr>
            <p:cNvPr id="1518" name="Group 1517">
              <a:extLst>
                <a:ext uri="{FF2B5EF4-FFF2-40B4-BE49-F238E27FC236}">
                  <a16:creationId xmlns:a16="http://schemas.microsoft.com/office/drawing/2014/main" id="{C00681A6-66D8-6F6F-EF55-42FC6957CB3A}"/>
                </a:ext>
              </a:extLst>
            </p:cNvPr>
            <p:cNvGrpSpPr/>
            <p:nvPr/>
          </p:nvGrpSpPr>
          <p:grpSpPr>
            <a:xfrm>
              <a:off x="2411610" y="1515904"/>
              <a:ext cx="705485" cy="220113"/>
              <a:chOff x="3223767" y="835372"/>
              <a:chExt cx="705485" cy="220113"/>
            </a:xfrm>
          </p:grpSpPr>
          <p:sp>
            <p:nvSpPr>
              <p:cNvPr id="1513" name="Rectangle 1512">
                <a:extLst>
                  <a:ext uri="{FF2B5EF4-FFF2-40B4-BE49-F238E27FC236}">
                    <a16:creationId xmlns:a16="http://schemas.microsoft.com/office/drawing/2014/main" id="{12F07166-EC21-E355-937E-4CD891FF55DB}"/>
                  </a:ext>
                </a:extLst>
              </p:cNvPr>
              <p:cNvSpPr/>
              <p:nvPr/>
            </p:nvSpPr>
            <p:spPr>
              <a:xfrm>
                <a:off x="3223767" y="840662"/>
                <a:ext cx="378361" cy="214823"/>
              </a:xfrm>
              <a:prstGeom prst="rect">
                <a:avLst/>
              </a:prstGeom>
              <a:solidFill>
                <a:srgbClr val="FEF6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4" name="Rectangle 1513">
                <a:extLst>
                  <a:ext uri="{FF2B5EF4-FFF2-40B4-BE49-F238E27FC236}">
                    <a16:creationId xmlns:a16="http://schemas.microsoft.com/office/drawing/2014/main" id="{3C0E2D6F-7CB7-46DD-E155-07FD18A6090A}"/>
                  </a:ext>
                </a:extLst>
              </p:cNvPr>
              <p:cNvSpPr/>
              <p:nvPr/>
            </p:nvSpPr>
            <p:spPr>
              <a:xfrm>
                <a:off x="3602128" y="840662"/>
                <a:ext cx="327124" cy="214823"/>
              </a:xfrm>
              <a:prstGeom prst="rect">
                <a:avLst/>
              </a:prstGeom>
              <a:solidFill>
                <a:srgbClr val="EEF2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17" name="Graphic 1516">
                <a:extLst>
                  <a:ext uri="{FF2B5EF4-FFF2-40B4-BE49-F238E27FC236}">
                    <a16:creationId xmlns:a16="http://schemas.microsoft.com/office/drawing/2014/main" id="{D4A566B2-DD44-12A6-E7AF-0E53BA1A6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3223767" y="835372"/>
                <a:ext cx="705485" cy="216535"/>
              </a:xfrm>
              <a:prstGeom prst="rect">
                <a:avLst/>
              </a:prstGeom>
            </p:spPr>
          </p:pic>
        </p:grpSp>
        <p:grpSp>
          <p:nvGrpSpPr>
            <p:cNvPr id="1447" name="Group 1446">
              <a:extLst>
                <a:ext uri="{FF2B5EF4-FFF2-40B4-BE49-F238E27FC236}">
                  <a16:creationId xmlns:a16="http://schemas.microsoft.com/office/drawing/2014/main" id="{459ED035-C5FD-42A0-C317-F6FA042086E0}"/>
                </a:ext>
              </a:extLst>
            </p:cNvPr>
            <p:cNvGrpSpPr/>
            <p:nvPr/>
          </p:nvGrpSpPr>
          <p:grpSpPr>
            <a:xfrm>
              <a:off x="3180870" y="1480735"/>
              <a:ext cx="676278" cy="283071"/>
              <a:chOff x="3134003" y="775961"/>
              <a:chExt cx="676278" cy="283071"/>
            </a:xfrm>
          </p:grpSpPr>
          <p:grpSp>
            <p:nvGrpSpPr>
              <p:cNvPr id="1440" name="Group 1439">
                <a:extLst>
                  <a:ext uri="{FF2B5EF4-FFF2-40B4-BE49-F238E27FC236}">
                    <a16:creationId xmlns:a16="http://schemas.microsoft.com/office/drawing/2014/main" id="{F62C1A9A-379E-2849-4C6F-7A3378A93DBB}"/>
                  </a:ext>
                </a:extLst>
              </p:cNvPr>
              <p:cNvGrpSpPr/>
              <p:nvPr/>
            </p:nvGrpSpPr>
            <p:grpSpPr>
              <a:xfrm>
                <a:off x="3134003" y="775961"/>
                <a:ext cx="676278" cy="276932"/>
                <a:chOff x="3134003" y="1453648"/>
                <a:chExt cx="676278" cy="276932"/>
              </a:xfrm>
            </p:grpSpPr>
            <p:sp>
              <p:nvSpPr>
                <p:cNvPr id="1545" name="Rectangle 1544">
                  <a:extLst>
                    <a:ext uri="{FF2B5EF4-FFF2-40B4-BE49-F238E27FC236}">
                      <a16:creationId xmlns:a16="http://schemas.microsoft.com/office/drawing/2014/main" id="{E8B6A223-FA48-A55D-25D9-D93545120DA6}"/>
                    </a:ext>
                  </a:extLst>
                </p:cNvPr>
                <p:cNvSpPr/>
                <p:nvPr/>
              </p:nvSpPr>
              <p:spPr>
                <a:xfrm>
                  <a:off x="3134003" y="1453648"/>
                  <a:ext cx="212447" cy="276932"/>
                </a:xfrm>
                <a:prstGeom prst="rect">
                  <a:avLst/>
                </a:prstGeom>
                <a:solidFill>
                  <a:srgbClr val="FEF6F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6" name="Rectangle 1545">
                  <a:extLst>
                    <a:ext uri="{FF2B5EF4-FFF2-40B4-BE49-F238E27FC236}">
                      <a16:creationId xmlns:a16="http://schemas.microsoft.com/office/drawing/2014/main" id="{937B6DE8-B165-D5A6-AD96-A52DEE440931}"/>
                    </a:ext>
                  </a:extLst>
                </p:cNvPr>
                <p:cNvSpPr/>
                <p:nvPr/>
              </p:nvSpPr>
              <p:spPr>
                <a:xfrm>
                  <a:off x="3346450" y="1453648"/>
                  <a:ext cx="463831" cy="276932"/>
                </a:xfrm>
                <a:prstGeom prst="rect">
                  <a:avLst/>
                </a:prstGeom>
                <a:solidFill>
                  <a:srgbClr val="EEF2F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549" name="Graphic 1548">
                <a:extLst>
                  <a:ext uri="{FF2B5EF4-FFF2-40B4-BE49-F238E27FC236}">
                    <a16:creationId xmlns:a16="http://schemas.microsoft.com/office/drawing/2014/main" id="{DF5E6022-6AB3-E2F7-BD35-C5CD717BC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3137181" y="779632"/>
                <a:ext cx="673100" cy="279400"/>
              </a:xfrm>
              <a:prstGeom prst="rect">
                <a:avLst/>
              </a:prstGeom>
            </p:spPr>
          </p:pic>
        </p:grpSp>
        <p:sp>
          <p:nvSpPr>
            <p:cNvPr id="1591" name="TextBox 1590">
              <a:extLst>
                <a:ext uri="{FF2B5EF4-FFF2-40B4-BE49-F238E27FC236}">
                  <a16:creationId xmlns:a16="http://schemas.microsoft.com/office/drawing/2014/main" id="{D3B1DA24-A147-D336-A50F-5572D081209F}"/>
                </a:ext>
              </a:extLst>
            </p:cNvPr>
            <p:cNvSpPr txBox="1"/>
            <p:nvPr/>
          </p:nvSpPr>
          <p:spPr>
            <a:xfrm>
              <a:off x="3265771" y="1354342"/>
              <a:ext cx="47063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Polydatin</a:t>
              </a:r>
            </a:p>
          </p:txBody>
        </p:sp>
        <p:sp>
          <p:nvSpPr>
            <p:cNvPr id="1592" name="TextBox 1591">
              <a:extLst>
                <a:ext uri="{FF2B5EF4-FFF2-40B4-BE49-F238E27FC236}">
                  <a16:creationId xmlns:a16="http://schemas.microsoft.com/office/drawing/2014/main" id="{E0CC5E3A-40DB-9B3F-1559-7324410D66F4}"/>
                </a:ext>
              </a:extLst>
            </p:cNvPr>
            <p:cNvSpPr txBox="1"/>
            <p:nvPr/>
          </p:nvSpPr>
          <p:spPr>
            <a:xfrm>
              <a:off x="2389351" y="1379169"/>
              <a:ext cx="726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Feruloyl-putrescine</a:t>
              </a:r>
            </a:p>
          </p:txBody>
        </p:sp>
        <p:sp>
          <p:nvSpPr>
            <p:cNvPr id="1584" name="Rounded Rectangle 1583">
              <a:extLst>
                <a:ext uri="{FF2B5EF4-FFF2-40B4-BE49-F238E27FC236}">
                  <a16:creationId xmlns:a16="http://schemas.microsoft.com/office/drawing/2014/main" id="{234D1891-9037-32D3-24F1-A81A84B6F005}"/>
                </a:ext>
              </a:extLst>
            </p:cNvPr>
            <p:cNvSpPr/>
            <p:nvPr/>
          </p:nvSpPr>
          <p:spPr>
            <a:xfrm>
              <a:off x="3045221" y="1802766"/>
              <a:ext cx="858014" cy="393192"/>
            </a:xfrm>
            <a:prstGeom prst="roundRect">
              <a:avLst>
                <a:gd name="adj" fmla="val 6521"/>
              </a:avLst>
            </a:prstGeom>
            <a:noFill/>
            <a:ln w="31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90" name="Graphic 1589">
              <a:extLst>
                <a:ext uri="{FF2B5EF4-FFF2-40B4-BE49-F238E27FC236}">
                  <a16:creationId xmlns:a16="http://schemas.microsoft.com/office/drawing/2014/main" id="{0C9D6064-A074-E50C-57FA-0E6DB829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074317" y="1822690"/>
              <a:ext cx="120805" cy="120805"/>
            </a:xfrm>
            <a:prstGeom prst="rect">
              <a:avLst/>
            </a:prstGeom>
          </p:spPr>
        </p:pic>
        <p:sp>
          <p:nvSpPr>
            <p:cNvPr id="1595" name="TextBox 1594">
              <a:extLst>
                <a:ext uri="{FF2B5EF4-FFF2-40B4-BE49-F238E27FC236}">
                  <a16:creationId xmlns:a16="http://schemas.microsoft.com/office/drawing/2014/main" id="{E4B0E6D6-BD1A-8F67-B0D5-95C0D0BBE0E8}"/>
                </a:ext>
              </a:extLst>
            </p:cNvPr>
            <p:cNvSpPr txBox="1"/>
            <p:nvPr/>
          </p:nvSpPr>
          <p:spPr>
            <a:xfrm>
              <a:off x="3131682" y="1801887"/>
              <a:ext cx="802499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4:2 FTOH glucuronide</a:t>
              </a:r>
            </a:p>
          </p:txBody>
        </p:sp>
        <p:sp>
          <p:nvSpPr>
            <p:cNvPr id="1599" name="Rectangle 1598">
              <a:extLst>
                <a:ext uri="{FF2B5EF4-FFF2-40B4-BE49-F238E27FC236}">
                  <a16:creationId xmlns:a16="http://schemas.microsoft.com/office/drawing/2014/main" id="{FC6E7C45-3FC6-A5DB-1F2A-CE1D189338FB}"/>
                </a:ext>
              </a:extLst>
            </p:cNvPr>
            <p:cNvSpPr/>
            <p:nvPr/>
          </p:nvSpPr>
          <p:spPr>
            <a:xfrm>
              <a:off x="3202518" y="1946075"/>
              <a:ext cx="221179" cy="214823"/>
            </a:xfrm>
            <a:prstGeom prst="rect">
              <a:avLst/>
            </a:prstGeom>
            <a:solidFill>
              <a:srgbClr val="FEF6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0" name="Rectangle 1599">
              <a:extLst>
                <a:ext uri="{FF2B5EF4-FFF2-40B4-BE49-F238E27FC236}">
                  <a16:creationId xmlns:a16="http://schemas.microsoft.com/office/drawing/2014/main" id="{91BB5520-B463-DAA2-094C-A14D6B89398C}"/>
                </a:ext>
              </a:extLst>
            </p:cNvPr>
            <p:cNvSpPr/>
            <p:nvPr/>
          </p:nvSpPr>
          <p:spPr>
            <a:xfrm>
              <a:off x="3423698" y="1946075"/>
              <a:ext cx="410780" cy="214823"/>
            </a:xfrm>
            <a:prstGeom prst="rect">
              <a:avLst/>
            </a:prstGeom>
            <a:solidFill>
              <a:srgbClr val="EEF2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97" name="Graphic 1596">
              <a:extLst>
                <a:ext uri="{FF2B5EF4-FFF2-40B4-BE49-F238E27FC236}">
                  <a16:creationId xmlns:a16="http://schemas.microsoft.com/office/drawing/2014/main" id="{92E5AA9E-2A95-2725-F8D8-EA10B9A1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3228239" y="1952357"/>
              <a:ext cx="586740" cy="230505"/>
            </a:xfrm>
            <a:prstGeom prst="rect">
              <a:avLst/>
            </a:prstGeom>
          </p:spPr>
        </p:pic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D410EB7-E972-C5F8-02CF-333D56524976}"/>
              </a:ext>
            </a:extLst>
          </p:cNvPr>
          <p:cNvGrpSpPr/>
          <p:nvPr/>
        </p:nvGrpSpPr>
        <p:grpSpPr>
          <a:xfrm>
            <a:off x="396944" y="2443468"/>
            <a:ext cx="6089617" cy="650980"/>
            <a:chOff x="396944" y="2427427"/>
            <a:chExt cx="6089617" cy="650980"/>
          </a:xfrm>
        </p:grpSpPr>
        <p:sp>
          <p:nvSpPr>
            <p:cNvPr id="1125" name="Trapezoid 1124">
              <a:extLst>
                <a:ext uri="{FF2B5EF4-FFF2-40B4-BE49-F238E27FC236}">
                  <a16:creationId xmlns:a16="http://schemas.microsoft.com/office/drawing/2014/main" id="{9F562197-C5CE-A8CB-2DC4-DF11D15DB689}"/>
                </a:ext>
              </a:extLst>
            </p:cNvPr>
            <p:cNvSpPr/>
            <p:nvPr/>
          </p:nvSpPr>
          <p:spPr>
            <a:xfrm rot="16200000" flipH="1">
              <a:off x="5774146" y="2614807"/>
              <a:ext cx="555536" cy="286933"/>
            </a:xfrm>
            <a:prstGeom prst="trapezoid">
              <a:avLst>
                <a:gd name="adj" fmla="val 4085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28000">
                  <a:schemeClr val="accent1">
                    <a:tint val="44500"/>
                    <a:satMod val="160000"/>
                    <a:alpha val="35894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:a16="http://schemas.microsoft.com/office/drawing/2014/main" id="{31E1CE65-0A69-6C96-7DAC-C6FD8FB1C089}"/>
                </a:ext>
              </a:extLst>
            </p:cNvPr>
            <p:cNvSpPr/>
            <p:nvPr/>
          </p:nvSpPr>
          <p:spPr>
            <a:xfrm rot="5400000">
              <a:off x="1142466" y="2537888"/>
              <a:ext cx="555536" cy="334614"/>
            </a:xfrm>
            <a:prstGeom prst="trapezoid">
              <a:avLst>
                <a:gd name="adj" fmla="val 3848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28000">
                  <a:schemeClr val="accent1">
                    <a:tint val="44500"/>
                    <a:satMod val="160000"/>
                    <a:alpha val="35894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938F2E62-B879-3652-DA3D-2A2B46FEBA8A}"/>
                </a:ext>
              </a:extLst>
            </p:cNvPr>
            <p:cNvGrpSpPr/>
            <p:nvPr/>
          </p:nvGrpSpPr>
          <p:grpSpPr>
            <a:xfrm>
              <a:off x="1660762" y="2571087"/>
              <a:ext cx="429805" cy="230901"/>
              <a:chOff x="1949000" y="4692460"/>
              <a:chExt cx="400948" cy="215334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B65DFCA-DCBB-3645-8325-70313B554AA0}"/>
                  </a:ext>
                </a:extLst>
              </p:cNvPr>
              <p:cNvGrpSpPr/>
              <p:nvPr/>
            </p:nvGrpSpPr>
            <p:grpSpPr>
              <a:xfrm>
                <a:off x="2093406" y="4692460"/>
                <a:ext cx="112137" cy="134656"/>
                <a:chOff x="2843331" y="2564917"/>
                <a:chExt cx="278526" cy="373414"/>
              </a:xfrm>
            </p:grpSpPr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034A720B-BAB5-CD72-1AA4-B4C5EE2D359E}"/>
                    </a:ext>
                  </a:extLst>
                </p:cNvPr>
                <p:cNvSpPr/>
                <p:nvPr/>
              </p:nvSpPr>
              <p:spPr>
                <a:xfrm>
                  <a:off x="2843331" y="2564917"/>
                  <a:ext cx="278526" cy="115542"/>
                </a:xfrm>
                <a:custGeom>
                  <a:avLst/>
                  <a:gdLst>
                    <a:gd name="connsiteX0" fmla="*/ 262936 w 525872"/>
                    <a:gd name="connsiteY0" fmla="*/ 262936 h 262936"/>
                    <a:gd name="connsiteX1" fmla="*/ 525872 w 525872"/>
                    <a:gd name="connsiteY1" fmla="*/ 131468 h 262936"/>
                    <a:gd name="connsiteX2" fmla="*/ 262936 w 525872"/>
                    <a:gd name="connsiteY2" fmla="*/ 0 h 262936"/>
                    <a:gd name="connsiteX3" fmla="*/ 0 w 525872"/>
                    <a:gd name="connsiteY3" fmla="*/ 131468 h 262936"/>
                    <a:gd name="connsiteX4" fmla="*/ 262936 w 525872"/>
                    <a:gd name="connsiteY4" fmla="*/ 262936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72" h="262936">
                      <a:moveTo>
                        <a:pt x="262936" y="262936"/>
                      </a:moveTo>
                      <a:cubicBezTo>
                        <a:pt x="408152" y="262936"/>
                        <a:pt x="525872" y="204076"/>
                        <a:pt x="525872" y="131468"/>
                      </a:cubicBezTo>
                      <a:cubicBezTo>
                        <a:pt x="525872" y="58860"/>
                        <a:pt x="408152" y="0"/>
                        <a:pt x="262936" y="0"/>
                      </a:cubicBezTo>
                      <a:cubicBezTo>
                        <a:pt x="117720" y="0"/>
                        <a:pt x="0" y="58860"/>
                        <a:pt x="0" y="131468"/>
                      </a:cubicBezTo>
                      <a:cubicBezTo>
                        <a:pt x="0" y="204076"/>
                        <a:pt x="117720" y="262936"/>
                        <a:pt x="262936" y="262936"/>
                      </a:cubicBezTo>
                      <a:close/>
                    </a:path>
                  </a:pathLst>
                </a:custGeom>
                <a:solidFill>
                  <a:srgbClr val="71788F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3E399F14-1787-5229-5440-ED8AB4308835}"/>
                    </a:ext>
                  </a:extLst>
                </p:cNvPr>
                <p:cNvSpPr/>
                <p:nvPr/>
              </p:nvSpPr>
              <p:spPr>
                <a:xfrm>
                  <a:off x="2843331" y="2709345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C4C7D1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ED247562-0C55-E696-DF4F-8FCFA65A02D5}"/>
                    </a:ext>
                  </a:extLst>
                </p:cNvPr>
                <p:cNvSpPr/>
                <p:nvPr/>
              </p:nvSpPr>
              <p:spPr>
                <a:xfrm>
                  <a:off x="2843331" y="2622688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8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8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8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8"/>
                        <a:pt x="0" y="0"/>
                      </a:cubicBezTo>
                      <a:close/>
                    </a:path>
                  </a:pathLst>
                </a:custGeom>
                <a:solidFill>
                  <a:srgbClr val="A1A5B5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CC2FEF45-3F42-B327-7381-6BE9827D2D64}"/>
                    </a:ext>
                  </a:extLst>
                </p:cNvPr>
                <p:cNvSpPr/>
                <p:nvPr/>
              </p:nvSpPr>
              <p:spPr>
                <a:xfrm>
                  <a:off x="2843331" y="2793903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E3E5E9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9323D83-DEEC-8AE1-85B7-5FB588F7F720}"/>
                  </a:ext>
                </a:extLst>
              </p:cNvPr>
              <p:cNvGrpSpPr/>
              <p:nvPr/>
            </p:nvGrpSpPr>
            <p:grpSpPr>
              <a:xfrm>
                <a:off x="1949000" y="4692460"/>
                <a:ext cx="112137" cy="134656"/>
                <a:chOff x="2843331" y="2564917"/>
                <a:chExt cx="278526" cy="373414"/>
              </a:xfrm>
            </p:grpSpPr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C9E19E5E-A086-4D44-A257-760F3CA1032C}"/>
                    </a:ext>
                  </a:extLst>
                </p:cNvPr>
                <p:cNvSpPr/>
                <p:nvPr/>
              </p:nvSpPr>
              <p:spPr>
                <a:xfrm>
                  <a:off x="2843331" y="2564917"/>
                  <a:ext cx="278526" cy="115542"/>
                </a:xfrm>
                <a:custGeom>
                  <a:avLst/>
                  <a:gdLst>
                    <a:gd name="connsiteX0" fmla="*/ 262936 w 525872"/>
                    <a:gd name="connsiteY0" fmla="*/ 262936 h 262936"/>
                    <a:gd name="connsiteX1" fmla="*/ 525872 w 525872"/>
                    <a:gd name="connsiteY1" fmla="*/ 131468 h 262936"/>
                    <a:gd name="connsiteX2" fmla="*/ 262936 w 525872"/>
                    <a:gd name="connsiteY2" fmla="*/ 0 h 262936"/>
                    <a:gd name="connsiteX3" fmla="*/ 0 w 525872"/>
                    <a:gd name="connsiteY3" fmla="*/ 131468 h 262936"/>
                    <a:gd name="connsiteX4" fmla="*/ 262936 w 525872"/>
                    <a:gd name="connsiteY4" fmla="*/ 262936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72" h="262936">
                      <a:moveTo>
                        <a:pt x="262936" y="262936"/>
                      </a:moveTo>
                      <a:cubicBezTo>
                        <a:pt x="408152" y="262936"/>
                        <a:pt x="525872" y="204076"/>
                        <a:pt x="525872" y="131468"/>
                      </a:cubicBezTo>
                      <a:cubicBezTo>
                        <a:pt x="525872" y="58860"/>
                        <a:pt x="408152" y="0"/>
                        <a:pt x="262936" y="0"/>
                      </a:cubicBezTo>
                      <a:cubicBezTo>
                        <a:pt x="117720" y="0"/>
                        <a:pt x="0" y="58860"/>
                        <a:pt x="0" y="131468"/>
                      </a:cubicBezTo>
                      <a:cubicBezTo>
                        <a:pt x="0" y="204076"/>
                        <a:pt x="117720" y="262936"/>
                        <a:pt x="262936" y="262936"/>
                      </a:cubicBezTo>
                      <a:close/>
                    </a:path>
                  </a:pathLst>
                </a:custGeom>
                <a:solidFill>
                  <a:srgbClr val="71788F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5AE39784-16C4-881B-34F5-245C611F68EF}"/>
                    </a:ext>
                  </a:extLst>
                </p:cNvPr>
                <p:cNvSpPr/>
                <p:nvPr/>
              </p:nvSpPr>
              <p:spPr>
                <a:xfrm>
                  <a:off x="2843331" y="2709345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C4C7D1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3777DAC1-5CE0-C5C4-9655-ABE832B3422F}"/>
                    </a:ext>
                  </a:extLst>
                </p:cNvPr>
                <p:cNvSpPr/>
                <p:nvPr/>
              </p:nvSpPr>
              <p:spPr>
                <a:xfrm>
                  <a:off x="2843331" y="2622688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8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8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8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8"/>
                        <a:pt x="0" y="0"/>
                      </a:cubicBezTo>
                      <a:close/>
                    </a:path>
                  </a:pathLst>
                </a:custGeom>
                <a:solidFill>
                  <a:srgbClr val="A1A5B5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1C0FE189-4DF4-9ED7-3AD5-726D0BAF1935}"/>
                    </a:ext>
                  </a:extLst>
                </p:cNvPr>
                <p:cNvSpPr/>
                <p:nvPr/>
              </p:nvSpPr>
              <p:spPr>
                <a:xfrm>
                  <a:off x="2843331" y="2793903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E3E5E9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2E54930F-CAD3-5FCE-BAA2-E2C657666656}"/>
                  </a:ext>
                </a:extLst>
              </p:cNvPr>
              <p:cNvGrpSpPr/>
              <p:nvPr/>
            </p:nvGrpSpPr>
            <p:grpSpPr>
              <a:xfrm>
                <a:off x="2237811" y="4692460"/>
                <a:ext cx="112137" cy="134656"/>
                <a:chOff x="2843331" y="2564917"/>
                <a:chExt cx="278526" cy="373414"/>
              </a:xfrm>
            </p:grpSpPr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F2645872-C90B-A9FA-977A-915289BC9C30}"/>
                    </a:ext>
                  </a:extLst>
                </p:cNvPr>
                <p:cNvSpPr/>
                <p:nvPr/>
              </p:nvSpPr>
              <p:spPr>
                <a:xfrm>
                  <a:off x="2843331" y="2564917"/>
                  <a:ext cx="278526" cy="115542"/>
                </a:xfrm>
                <a:custGeom>
                  <a:avLst/>
                  <a:gdLst>
                    <a:gd name="connsiteX0" fmla="*/ 262936 w 525872"/>
                    <a:gd name="connsiteY0" fmla="*/ 262936 h 262936"/>
                    <a:gd name="connsiteX1" fmla="*/ 525872 w 525872"/>
                    <a:gd name="connsiteY1" fmla="*/ 131468 h 262936"/>
                    <a:gd name="connsiteX2" fmla="*/ 262936 w 525872"/>
                    <a:gd name="connsiteY2" fmla="*/ 0 h 262936"/>
                    <a:gd name="connsiteX3" fmla="*/ 0 w 525872"/>
                    <a:gd name="connsiteY3" fmla="*/ 131468 h 262936"/>
                    <a:gd name="connsiteX4" fmla="*/ 262936 w 525872"/>
                    <a:gd name="connsiteY4" fmla="*/ 262936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72" h="262936">
                      <a:moveTo>
                        <a:pt x="262936" y="262936"/>
                      </a:moveTo>
                      <a:cubicBezTo>
                        <a:pt x="408152" y="262936"/>
                        <a:pt x="525872" y="204076"/>
                        <a:pt x="525872" y="131468"/>
                      </a:cubicBezTo>
                      <a:cubicBezTo>
                        <a:pt x="525872" y="58860"/>
                        <a:pt x="408152" y="0"/>
                        <a:pt x="262936" y="0"/>
                      </a:cubicBezTo>
                      <a:cubicBezTo>
                        <a:pt x="117720" y="0"/>
                        <a:pt x="0" y="58860"/>
                        <a:pt x="0" y="131468"/>
                      </a:cubicBezTo>
                      <a:cubicBezTo>
                        <a:pt x="0" y="204076"/>
                        <a:pt x="117720" y="262936"/>
                        <a:pt x="262936" y="262936"/>
                      </a:cubicBezTo>
                      <a:close/>
                    </a:path>
                  </a:pathLst>
                </a:custGeom>
                <a:solidFill>
                  <a:srgbClr val="71788F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4E1C3F87-4DA6-BF30-F6DD-6E89A682B6B9}"/>
                    </a:ext>
                  </a:extLst>
                </p:cNvPr>
                <p:cNvSpPr/>
                <p:nvPr/>
              </p:nvSpPr>
              <p:spPr>
                <a:xfrm>
                  <a:off x="2843331" y="2709345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C4C7D1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F28ACB61-C40F-CE90-FA3D-2FA64A38888E}"/>
                    </a:ext>
                  </a:extLst>
                </p:cNvPr>
                <p:cNvSpPr/>
                <p:nvPr/>
              </p:nvSpPr>
              <p:spPr>
                <a:xfrm>
                  <a:off x="2843331" y="2622688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8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8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8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8"/>
                        <a:pt x="0" y="0"/>
                      </a:cubicBezTo>
                      <a:close/>
                    </a:path>
                  </a:pathLst>
                </a:custGeom>
                <a:solidFill>
                  <a:srgbClr val="A1A5B5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740117DC-728C-F54F-FB7A-F2569D30BA33}"/>
                    </a:ext>
                  </a:extLst>
                </p:cNvPr>
                <p:cNvSpPr/>
                <p:nvPr/>
              </p:nvSpPr>
              <p:spPr>
                <a:xfrm>
                  <a:off x="2843331" y="2793903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E3E5E9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6A10D95D-DB6B-E4EF-6C27-08BF604C123F}"/>
                  </a:ext>
                </a:extLst>
              </p:cNvPr>
              <p:cNvGrpSpPr/>
              <p:nvPr/>
            </p:nvGrpSpPr>
            <p:grpSpPr>
              <a:xfrm>
                <a:off x="2021203" y="4773138"/>
                <a:ext cx="112137" cy="134656"/>
                <a:chOff x="2843331" y="2564917"/>
                <a:chExt cx="278526" cy="373414"/>
              </a:xfrm>
            </p:grpSpPr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A8CDDBD4-6F31-45E6-0EDC-116EF85F4D7F}"/>
                    </a:ext>
                  </a:extLst>
                </p:cNvPr>
                <p:cNvSpPr/>
                <p:nvPr/>
              </p:nvSpPr>
              <p:spPr>
                <a:xfrm>
                  <a:off x="2843331" y="2564917"/>
                  <a:ext cx="278526" cy="115542"/>
                </a:xfrm>
                <a:custGeom>
                  <a:avLst/>
                  <a:gdLst>
                    <a:gd name="connsiteX0" fmla="*/ 262936 w 525872"/>
                    <a:gd name="connsiteY0" fmla="*/ 262936 h 262936"/>
                    <a:gd name="connsiteX1" fmla="*/ 525872 w 525872"/>
                    <a:gd name="connsiteY1" fmla="*/ 131468 h 262936"/>
                    <a:gd name="connsiteX2" fmla="*/ 262936 w 525872"/>
                    <a:gd name="connsiteY2" fmla="*/ 0 h 262936"/>
                    <a:gd name="connsiteX3" fmla="*/ 0 w 525872"/>
                    <a:gd name="connsiteY3" fmla="*/ 131468 h 262936"/>
                    <a:gd name="connsiteX4" fmla="*/ 262936 w 525872"/>
                    <a:gd name="connsiteY4" fmla="*/ 262936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72" h="262936">
                      <a:moveTo>
                        <a:pt x="262936" y="262936"/>
                      </a:moveTo>
                      <a:cubicBezTo>
                        <a:pt x="408152" y="262936"/>
                        <a:pt x="525872" y="204076"/>
                        <a:pt x="525872" y="131468"/>
                      </a:cubicBezTo>
                      <a:cubicBezTo>
                        <a:pt x="525872" y="58860"/>
                        <a:pt x="408152" y="0"/>
                        <a:pt x="262936" y="0"/>
                      </a:cubicBezTo>
                      <a:cubicBezTo>
                        <a:pt x="117720" y="0"/>
                        <a:pt x="0" y="58860"/>
                        <a:pt x="0" y="131468"/>
                      </a:cubicBezTo>
                      <a:cubicBezTo>
                        <a:pt x="0" y="204076"/>
                        <a:pt x="117720" y="262936"/>
                        <a:pt x="262936" y="262936"/>
                      </a:cubicBezTo>
                      <a:close/>
                    </a:path>
                  </a:pathLst>
                </a:custGeom>
                <a:solidFill>
                  <a:srgbClr val="71788F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46DE4E5A-AFD6-56DD-8DF9-637C019D827B}"/>
                    </a:ext>
                  </a:extLst>
                </p:cNvPr>
                <p:cNvSpPr/>
                <p:nvPr/>
              </p:nvSpPr>
              <p:spPr>
                <a:xfrm>
                  <a:off x="2843331" y="2709345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C4C7D1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CB3464AB-8D5F-241C-7177-E83A763FD428}"/>
                    </a:ext>
                  </a:extLst>
                </p:cNvPr>
                <p:cNvSpPr/>
                <p:nvPr/>
              </p:nvSpPr>
              <p:spPr>
                <a:xfrm>
                  <a:off x="2843331" y="2622688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8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8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8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8"/>
                        <a:pt x="0" y="0"/>
                      </a:cubicBezTo>
                      <a:close/>
                    </a:path>
                  </a:pathLst>
                </a:custGeom>
                <a:solidFill>
                  <a:srgbClr val="A1A5B5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51430D3C-1ABD-10A2-51EE-CCC100283D9A}"/>
                    </a:ext>
                  </a:extLst>
                </p:cNvPr>
                <p:cNvSpPr/>
                <p:nvPr/>
              </p:nvSpPr>
              <p:spPr>
                <a:xfrm>
                  <a:off x="2843331" y="2793903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E3E5E9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8D008FBB-9D2A-35CF-A63C-F12C22A62776}"/>
                  </a:ext>
                </a:extLst>
              </p:cNvPr>
              <p:cNvGrpSpPr/>
              <p:nvPr/>
            </p:nvGrpSpPr>
            <p:grpSpPr>
              <a:xfrm>
                <a:off x="2165609" y="4773138"/>
                <a:ext cx="112137" cy="134656"/>
                <a:chOff x="2843331" y="2564917"/>
                <a:chExt cx="278526" cy="373414"/>
              </a:xfrm>
            </p:grpSpPr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6B8D5388-C565-2069-ADFD-53B942DCF8FB}"/>
                    </a:ext>
                  </a:extLst>
                </p:cNvPr>
                <p:cNvSpPr/>
                <p:nvPr/>
              </p:nvSpPr>
              <p:spPr>
                <a:xfrm>
                  <a:off x="2843331" y="2564917"/>
                  <a:ext cx="278526" cy="115542"/>
                </a:xfrm>
                <a:custGeom>
                  <a:avLst/>
                  <a:gdLst>
                    <a:gd name="connsiteX0" fmla="*/ 262936 w 525872"/>
                    <a:gd name="connsiteY0" fmla="*/ 262936 h 262936"/>
                    <a:gd name="connsiteX1" fmla="*/ 525872 w 525872"/>
                    <a:gd name="connsiteY1" fmla="*/ 131468 h 262936"/>
                    <a:gd name="connsiteX2" fmla="*/ 262936 w 525872"/>
                    <a:gd name="connsiteY2" fmla="*/ 0 h 262936"/>
                    <a:gd name="connsiteX3" fmla="*/ 0 w 525872"/>
                    <a:gd name="connsiteY3" fmla="*/ 131468 h 262936"/>
                    <a:gd name="connsiteX4" fmla="*/ 262936 w 525872"/>
                    <a:gd name="connsiteY4" fmla="*/ 262936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72" h="262936">
                      <a:moveTo>
                        <a:pt x="262936" y="262936"/>
                      </a:moveTo>
                      <a:cubicBezTo>
                        <a:pt x="408152" y="262936"/>
                        <a:pt x="525872" y="204076"/>
                        <a:pt x="525872" y="131468"/>
                      </a:cubicBezTo>
                      <a:cubicBezTo>
                        <a:pt x="525872" y="58860"/>
                        <a:pt x="408152" y="0"/>
                        <a:pt x="262936" y="0"/>
                      </a:cubicBezTo>
                      <a:cubicBezTo>
                        <a:pt x="117720" y="0"/>
                        <a:pt x="0" y="58860"/>
                        <a:pt x="0" y="131468"/>
                      </a:cubicBezTo>
                      <a:cubicBezTo>
                        <a:pt x="0" y="204076"/>
                        <a:pt x="117720" y="262936"/>
                        <a:pt x="262936" y="262936"/>
                      </a:cubicBezTo>
                      <a:close/>
                    </a:path>
                  </a:pathLst>
                </a:custGeom>
                <a:solidFill>
                  <a:srgbClr val="71788F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16D9E9DD-3414-A3F6-40F6-D39A8497260F}"/>
                    </a:ext>
                  </a:extLst>
                </p:cNvPr>
                <p:cNvSpPr/>
                <p:nvPr/>
              </p:nvSpPr>
              <p:spPr>
                <a:xfrm>
                  <a:off x="2843331" y="2709345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C4C7D1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FA36B953-BDB6-AB2A-7F39-B110CAAC1382}"/>
                    </a:ext>
                  </a:extLst>
                </p:cNvPr>
                <p:cNvSpPr/>
                <p:nvPr/>
              </p:nvSpPr>
              <p:spPr>
                <a:xfrm>
                  <a:off x="2843331" y="2622688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8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8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8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8"/>
                        <a:pt x="0" y="0"/>
                      </a:cubicBezTo>
                      <a:close/>
                    </a:path>
                  </a:pathLst>
                </a:custGeom>
                <a:solidFill>
                  <a:srgbClr val="A1A5B5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CDBDCCD5-5C0E-086B-8CC5-B3F5752F82B1}"/>
                    </a:ext>
                  </a:extLst>
                </p:cNvPr>
                <p:cNvSpPr/>
                <p:nvPr/>
              </p:nvSpPr>
              <p:spPr>
                <a:xfrm>
                  <a:off x="2843331" y="2793903"/>
                  <a:ext cx="278526" cy="144428"/>
                </a:xfrm>
                <a:custGeom>
                  <a:avLst/>
                  <a:gdLst>
                    <a:gd name="connsiteX0" fmla="*/ 0 w 525872"/>
                    <a:gd name="connsiteY0" fmla="*/ 0 h 328670"/>
                    <a:gd name="connsiteX1" fmla="*/ 0 w 525872"/>
                    <a:gd name="connsiteY1" fmla="*/ 197202 h 328670"/>
                    <a:gd name="connsiteX2" fmla="*/ 262936 w 525872"/>
                    <a:gd name="connsiteY2" fmla="*/ 328670 h 328670"/>
                    <a:gd name="connsiteX3" fmla="*/ 525872 w 525872"/>
                    <a:gd name="connsiteY3" fmla="*/ 197202 h 328670"/>
                    <a:gd name="connsiteX4" fmla="*/ 525872 w 525872"/>
                    <a:gd name="connsiteY4" fmla="*/ 0 h 328670"/>
                    <a:gd name="connsiteX5" fmla="*/ 262936 w 525872"/>
                    <a:gd name="connsiteY5" fmla="*/ 131468 h 328670"/>
                    <a:gd name="connsiteX6" fmla="*/ 0 w 525872"/>
                    <a:gd name="connsiteY6" fmla="*/ 0 h 32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872" h="328670">
                      <a:moveTo>
                        <a:pt x="0" y="0"/>
                      </a:moveTo>
                      <a:lnTo>
                        <a:pt x="0" y="197202"/>
                      </a:lnTo>
                      <a:cubicBezTo>
                        <a:pt x="0" y="269809"/>
                        <a:pt x="117720" y="328670"/>
                        <a:pt x="262936" y="328670"/>
                      </a:cubicBezTo>
                      <a:cubicBezTo>
                        <a:pt x="408152" y="328670"/>
                        <a:pt x="525872" y="269809"/>
                        <a:pt x="525872" y="197202"/>
                      </a:cubicBezTo>
                      <a:lnTo>
                        <a:pt x="525872" y="0"/>
                      </a:lnTo>
                      <a:cubicBezTo>
                        <a:pt x="525872" y="72606"/>
                        <a:pt x="408152" y="131468"/>
                        <a:pt x="262936" y="131468"/>
                      </a:cubicBezTo>
                      <a:cubicBezTo>
                        <a:pt x="117720" y="131468"/>
                        <a:pt x="0" y="72606"/>
                        <a:pt x="0" y="0"/>
                      </a:cubicBezTo>
                      <a:close/>
                    </a:path>
                  </a:pathLst>
                </a:custGeom>
                <a:solidFill>
                  <a:srgbClr val="E3E5E9"/>
                </a:solidFill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D7E8788-364A-66CD-600C-7B6B879B4B97}"/>
                </a:ext>
              </a:extLst>
            </p:cNvPr>
            <p:cNvSpPr txBox="1"/>
            <p:nvPr/>
          </p:nvSpPr>
          <p:spPr>
            <a:xfrm>
              <a:off x="1472456" y="2803090"/>
              <a:ext cx="833168" cy="24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3,340 LC-MS/MS metabolomics datasets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0D0DB8B-4567-46F1-5722-2ED6B8A95C90}"/>
                </a:ext>
              </a:extLst>
            </p:cNvPr>
            <p:cNvGrpSpPr/>
            <p:nvPr/>
          </p:nvGrpSpPr>
          <p:grpSpPr>
            <a:xfrm>
              <a:off x="396944" y="2427864"/>
              <a:ext cx="970202" cy="621520"/>
              <a:chOff x="409956" y="4583203"/>
              <a:chExt cx="970202" cy="621335"/>
            </a:xfrm>
          </p:grpSpPr>
          <p:pic>
            <p:nvPicPr>
              <p:cNvPr id="197" name="Picture 2" descr="Metabolomics Workbench (@MetabolomicsWB ...">
                <a:extLst>
                  <a:ext uri="{FF2B5EF4-FFF2-40B4-BE49-F238E27FC236}">
                    <a16:creationId xmlns:a16="http://schemas.microsoft.com/office/drawing/2014/main" id="{556DF8DC-A390-28C1-7E77-836A3B8B5F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861" y="4809851"/>
                <a:ext cx="394687" cy="394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6" descr="SciCrunch | Research Resource Resolver">
                <a:extLst>
                  <a:ext uri="{FF2B5EF4-FFF2-40B4-BE49-F238E27FC236}">
                    <a16:creationId xmlns:a16="http://schemas.microsoft.com/office/drawing/2014/main" id="{004CB206-2289-9B1A-CA5A-2877CE5BC1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56" y="4837538"/>
                <a:ext cx="597507" cy="334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4" descr="Welcome to MassIVE">
                <a:extLst>
                  <a:ext uri="{FF2B5EF4-FFF2-40B4-BE49-F238E27FC236}">
                    <a16:creationId xmlns:a16="http://schemas.microsoft.com/office/drawing/2014/main" id="{E340CE8F-1968-E05A-7A2C-49ED5E44D8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055" y="4583203"/>
                <a:ext cx="417103" cy="259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g">
                <a:extLst>
                  <a:ext uri="{FF2B5EF4-FFF2-40B4-BE49-F238E27FC236}">
                    <a16:creationId xmlns:a16="http://schemas.microsoft.com/office/drawing/2014/main" id="{C9B35CEF-A6C4-E980-6C38-72C731315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910" y="4654072"/>
                <a:ext cx="483219" cy="147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CB121754-20D4-3194-B330-7CC75C7FED67}"/>
                </a:ext>
              </a:extLst>
            </p:cNvPr>
            <p:cNvCxnSpPr>
              <a:cxnSpLocks/>
            </p:cNvCxnSpPr>
            <p:nvPr/>
          </p:nvCxnSpPr>
          <p:spPr>
            <a:xfrm>
              <a:off x="2967117" y="2758272"/>
              <a:ext cx="423904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D119CE18-AEA3-8A59-E1A7-35D1A504A9CB}"/>
                </a:ext>
              </a:extLst>
            </p:cNvPr>
            <p:cNvSpPr txBox="1"/>
            <p:nvPr/>
          </p:nvSpPr>
          <p:spPr>
            <a:xfrm>
              <a:off x="2851285" y="2547238"/>
              <a:ext cx="636070" cy="24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MS/MS quality control</a:t>
              </a: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941B54F7-2185-D2C0-1802-70736785F5E8}"/>
                </a:ext>
              </a:extLst>
            </p:cNvPr>
            <p:cNvCxnSpPr>
              <a:cxnSpLocks/>
            </p:cNvCxnSpPr>
            <p:nvPr/>
          </p:nvCxnSpPr>
          <p:spPr>
            <a:xfrm>
              <a:off x="2104636" y="2758272"/>
              <a:ext cx="142550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05879730-530A-575E-55A6-77C62DD6CEE6}"/>
                </a:ext>
              </a:extLst>
            </p:cNvPr>
            <p:cNvCxnSpPr>
              <a:cxnSpLocks/>
            </p:cNvCxnSpPr>
            <p:nvPr/>
          </p:nvCxnSpPr>
          <p:spPr>
            <a:xfrm>
              <a:off x="4066087" y="2758272"/>
              <a:ext cx="423904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65646BD-5CAC-B357-22CE-8AA5045850E8}"/>
                </a:ext>
              </a:extLst>
            </p:cNvPr>
            <p:cNvSpPr txBox="1"/>
            <p:nvPr/>
          </p:nvSpPr>
          <p:spPr>
            <a:xfrm>
              <a:off x="4024958" y="2547238"/>
              <a:ext cx="493778" cy="24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MS/MS clustering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8BAFC6-86B8-7979-DF8D-AE61654FF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6253" y="2483871"/>
              <a:ext cx="548640" cy="548803"/>
            </a:xfrm>
            <a:prstGeom prst="ellipse">
              <a:avLst/>
            </a:prstGeom>
            <a:solidFill>
              <a:srgbClr val="C4516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0E0DDB-832B-D8AF-A83B-A34B1F828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5464" y="2461004"/>
              <a:ext cx="594360" cy="594537"/>
            </a:xfrm>
            <a:prstGeom prst="ellipse">
              <a:avLst/>
            </a:prstGeom>
            <a:solidFill>
              <a:srgbClr val="C4516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180332-8402-6304-44E3-203F2A6A4CC7}"/>
                </a:ext>
              </a:extLst>
            </p:cNvPr>
            <p:cNvSpPr/>
            <p:nvPr/>
          </p:nvSpPr>
          <p:spPr>
            <a:xfrm>
              <a:off x="2292594" y="2438137"/>
              <a:ext cx="640080" cy="640270"/>
            </a:xfrm>
            <a:prstGeom prst="ellipse">
              <a:avLst/>
            </a:prstGeom>
            <a:solidFill>
              <a:srgbClr val="C4516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28F3D17-3FE9-F25B-4A49-ED28FEF18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2898" y="2506738"/>
              <a:ext cx="502920" cy="503069"/>
            </a:xfrm>
            <a:prstGeom prst="ellipse">
              <a:avLst/>
            </a:prstGeom>
            <a:solidFill>
              <a:srgbClr val="C4516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62F4FC-BDDC-140A-A00F-9F413579D00D}"/>
                </a:ext>
              </a:extLst>
            </p:cNvPr>
            <p:cNvSpPr txBox="1"/>
            <p:nvPr/>
          </p:nvSpPr>
          <p:spPr>
            <a:xfrm>
              <a:off x="4487115" y="2630138"/>
              <a:ext cx="646916" cy="24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149,945,326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MS/MS clusters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9546CE-960B-EBB7-C8A9-812F9CC71BA2}"/>
                </a:ext>
              </a:extLst>
            </p:cNvPr>
            <p:cNvSpPr txBox="1"/>
            <p:nvPr/>
          </p:nvSpPr>
          <p:spPr>
            <a:xfrm>
              <a:off x="3377105" y="2591703"/>
              <a:ext cx="69107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539,204,333 curated high-resolution MS/MS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A7FABF-2119-AF87-76AE-BDBB9574ACDF}"/>
                </a:ext>
              </a:extLst>
            </p:cNvPr>
            <p:cNvSpPr txBox="1"/>
            <p:nvPr/>
          </p:nvSpPr>
          <p:spPr>
            <a:xfrm>
              <a:off x="2267095" y="2630175"/>
              <a:ext cx="6910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1.32 billion public MS/MS spectra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DCBEDBA-BF21-CA94-8894-89297FD20321}"/>
                </a:ext>
              </a:extLst>
            </p:cNvPr>
            <p:cNvSpPr txBox="1"/>
            <p:nvPr/>
          </p:nvSpPr>
          <p:spPr>
            <a:xfrm>
              <a:off x="5552962" y="2591655"/>
              <a:ext cx="522793" cy="32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24,227,439</a:t>
              </a:r>
            </a:p>
            <a:p>
              <a:pPr algn="ctr"/>
              <a:r>
                <a:rPr lang="en-US" altLang="zh-CN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annotated MS/MS</a:t>
              </a:r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7F3032F4-7285-2333-219D-639FCFACC5A0}"/>
                </a:ext>
              </a:extLst>
            </p:cNvPr>
            <p:cNvCxnSpPr>
              <a:cxnSpLocks/>
            </p:cNvCxnSpPr>
            <p:nvPr/>
          </p:nvCxnSpPr>
          <p:spPr>
            <a:xfrm>
              <a:off x="5111943" y="2758272"/>
              <a:ext cx="423904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14E7BDDF-53E2-18FA-DABB-D19576A5AD7C}"/>
                </a:ext>
              </a:extLst>
            </p:cNvPr>
            <p:cNvSpPr txBox="1"/>
            <p:nvPr/>
          </p:nvSpPr>
          <p:spPr>
            <a:xfrm>
              <a:off x="4994057" y="2547238"/>
              <a:ext cx="656403" cy="24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Conjugate search</a:t>
              </a:r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03F1CBB9-AE13-F8E9-C2CA-DF6044243D8B}"/>
                </a:ext>
              </a:extLst>
            </p:cNvPr>
            <p:cNvGrpSpPr/>
            <p:nvPr/>
          </p:nvGrpSpPr>
          <p:grpSpPr>
            <a:xfrm>
              <a:off x="3104983" y="2821556"/>
              <a:ext cx="129889" cy="135739"/>
              <a:chOff x="3522729" y="4335706"/>
              <a:chExt cx="599157" cy="625959"/>
            </a:xfrm>
          </p:grpSpPr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C98EB777-2B4B-73D0-80D1-A67BDCE41764}"/>
                  </a:ext>
                </a:extLst>
              </p:cNvPr>
              <p:cNvSpPr/>
              <p:nvPr/>
            </p:nvSpPr>
            <p:spPr>
              <a:xfrm>
                <a:off x="3762608" y="4472136"/>
                <a:ext cx="96826" cy="968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51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B5E243B5-0735-B496-30EE-4C25C684C66A}"/>
                  </a:ext>
                </a:extLst>
              </p:cNvPr>
              <p:cNvSpPr/>
              <p:nvPr/>
            </p:nvSpPr>
            <p:spPr>
              <a:xfrm>
                <a:off x="3603295" y="4429307"/>
                <a:ext cx="96826" cy="968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51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D43A6F16-8AD2-C26D-C908-EFE523E17F53}"/>
                  </a:ext>
                </a:extLst>
              </p:cNvPr>
              <p:cNvSpPr/>
              <p:nvPr/>
            </p:nvSpPr>
            <p:spPr>
              <a:xfrm>
                <a:off x="3934603" y="4441972"/>
                <a:ext cx="96826" cy="968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51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9882A223-46D4-ACC3-BB5D-94215A0A981B}"/>
                  </a:ext>
                </a:extLst>
              </p:cNvPr>
              <p:cNvSpPr/>
              <p:nvPr/>
            </p:nvSpPr>
            <p:spPr>
              <a:xfrm>
                <a:off x="3738298" y="4345283"/>
                <a:ext cx="96826" cy="968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51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2715D9BD-FE86-E342-77DB-8EB31C819DEF}"/>
                  </a:ext>
                </a:extLst>
              </p:cNvPr>
              <p:cNvSpPr/>
              <p:nvPr/>
            </p:nvSpPr>
            <p:spPr>
              <a:xfrm>
                <a:off x="3883450" y="4335706"/>
                <a:ext cx="96826" cy="968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51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F4B1735C-C789-72B7-4F22-FDE4F4755207}"/>
                  </a:ext>
                </a:extLst>
              </p:cNvPr>
              <p:cNvSpPr/>
              <p:nvPr/>
            </p:nvSpPr>
            <p:spPr>
              <a:xfrm>
                <a:off x="3858456" y="4864835"/>
                <a:ext cx="96826" cy="968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51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8680E054-2583-8B5F-1655-EAA9E5D5E4ED}"/>
                  </a:ext>
                </a:extLst>
              </p:cNvPr>
              <p:cNvSpPr/>
              <p:nvPr/>
            </p:nvSpPr>
            <p:spPr>
              <a:xfrm>
                <a:off x="3738298" y="4818192"/>
                <a:ext cx="96826" cy="968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051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76" name="Group 1075">
                <a:extLst>
                  <a:ext uri="{FF2B5EF4-FFF2-40B4-BE49-F238E27FC236}">
                    <a16:creationId xmlns:a16="http://schemas.microsoft.com/office/drawing/2014/main" id="{61C03FEE-3DC8-AEC1-3F15-F8DE175B54E9}"/>
                  </a:ext>
                </a:extLst>
              </p:cNvPr>
              <p:cNvGrpSpPr/>
              <p:nvPr/>
            </p:nvGrpSpPr>
            <p:grpSpPr>
              <a:xfrm>
                <a:off x="3522729" y="4535581"/>
                <a:ext cx="599157" cy="271857"/>
                <a:chOff x="5312041" y="3898183"/>
                <a:chExt cx="441144" cy="249814"/>
              </a:xfrm>
            </p:grpSpPr>
            <p:sp>
              <p:nvSpPr>
                <p:cNvPr id="1077" name="Trapezoid 1076">
                  <a:extLst>
                    <a:ext uri="{FF2B5EF4-FFF2-40B4-BE49-F238E27FC236}">
                      <a16:creationId xmlns:a16="http://schemas.microsoft.com/office/drawing/2014/main" id="{856F6B76-5BB8-6455-B8CD-A43F9F798F88}"/>
                    </a:ext>
                  </a:extLst>
                </p:cNvPr>
                <p:cNvSpPr/>
                <p:nvPr/>
              </p:nvSpPr>
              <p:spPr>
                <a:xfrm rot="10800000">
                  <a:off x="5386308" y="4038269"/>
                  <a:ext cx="292608" cy="109728"/>
                </a:xfrm>
                <a:prstGeom prst="trapezoid">
                  <a:avLst>
                    <a:gd name="adj" fmla="val 64753"/>
                  </a:avLst>
                </a:prstGeom>
                <a:solidFill>
                  <a:schemeClr val="bg1">
                    <a:lumMod val="7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80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8" name="Trapezoid 1077">
                  <a:extLst>
                    <a:ext uri="{FF2B5EF4-FFF2-40B4-BE49-F238E27FC236}">
                      <a16:creationId xmlns:a16="http://schemas.microsoft.com/office/drawing/2014/main" id="{521A8B4B-ABFF-A07F-D601-393C398BC7F4}"/>
                    </a:ext>
                  </a:extLst>
                </p:cNvPr>
                <p:cNvSpPr/>
                <p:nvPr/>
              </p:nvSpPr>
              <p:spPr>
                <a:xfrm rot="10800000">
                  <a:off x="5312041" y="3898183"/>
                  <a:ext cx="441144" cy="109728"/>
                </a:xfrm>
                <a:prstGeom prst="trapezoid">
                  <a:avLst>
                    <a:gd name="adj" fmla="val 60586"/>
                  </a:avLst>
                </a:prstGeom>
                <a:solidFill>
                  <a:schemeClr val="bg1">
                    <a:lumMod val="7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80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99" name="Group 1098">
              <a:extLst>
                <a:ext uri="{FF2B5EF4-FFF2-40B4-BE49-F238E27FC236}">
                  <a16:creationId xmlns:a16="http://schemas.microsoft.com/office/drawing/2014/main" id="{28744919-CAC9-776E-0FDD-4C268631B2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12430" y="2804132"/>
              <a:ext cx="214886" cy="137201"/>
              <a:chOff x="3983662" y="1223172"/>
              <a:chExt cx="2133603" cy="1361860"/>
            </a:xfrm>
          </p:grpSpPr>
          <p:cxnSp>
            <p:nvCxnSpPr>
              <p:cNvPr id="1086" name="Straight Connector 1085">
                <a:extLst>
                  <a:ext uri="{FF2B5EF4-FFF2-40B4-BE49-F238E27FC236}">
                    <a16:creationId xmlns:a16="http://schemas.microsoft.com/office/drawing/2014/main" id="{C2D8F685-8EBC-58E5-E819-9C6AC57A53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8401" y="1682722"/>
                <a:ext cx="0" cy="460070"/>
              </a:xfrm>
              <a:prstGeom prst="line">
                <a:avLst/>
              </a:prstGeom>
              <a:ln w="254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>
                <a:extLst>
                  <a:ext uri="{FF2B5EF4-FFF2-40B4-BE49-F238E27FC236}">
                    <a16:creationId xmlns:a16="http://schemas.microsoft.com/office/drawing/2014/main" id="{C56D1FEE-9D8F-1DC3-A332-7CF486A1B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1200" y="1586251"/>
                <a:ext cx="0" cy="322616"/>
              </a:xfrm>
              <a:prstGeom prst="line">
                <a:avLst/>
              </a:prstGeom>
              <a:ln w="254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>
                <a:extLst>
                  <a:ext uri="{FF2B5EF4-FFF2-40B4-BE49-F238E27FC236}">
                    <a16:creationId xmlns:a16="http://schemas.microsoft.com/office/drawing/2014/main" id="{90C87F44-F942-CFB9-058B-0634FD15E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8147" y="1861681"/>
                <a:ext cx="0" cy="47186"/>
              </a:xfrm>
              <a:prstGeom prst="line">
                <a:avLst/>
              </a:prstGeom>
              <a:ln w="254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>
                <a:extLst>
                  <a:ext uri="{FF2B5EF4-FFF2-40B4-BE49-F238E27FC236}">
                    <a16:creationId xmlns:a16="http://schemas.microsoft.com/office/drawing/2014/main" id="{376D64A2-07DC-2DEC-9203-A2F8F0375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9572" y="1680463"/>
                <a:ext cx="0" cy="228404"/>
              </a:xfrm>
              <a:prstGeom prst="line">
                <a:avLst/>
              </a:prstGeom>
              <a:ln w="254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>
                <a:extLst>
                  <a:ext uri="{FF2B5EF4-FFF2-40B4-BE49-F238E27FC236}">
                    <a16:creationId xmlns:a16="http://schemas.microsoft.com/office/drawing/2014/main" id="{74FC1471-B046-29F1-6765-D89928461B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8828" y="1811534"/>
                <a:ext cx="0" cy="97333"/>
              </a:xfrm>
              <a:prstGeom prst="line">
                <a:avLst/>
              </a:prstGeom>
              <a:ln w="254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>
                <a:extLst>
                  <a:ext uri="{FF2B5EF4-FFF2-40B4-BE49-F238E27FC236}">
                    <a16:creationId xmlns:a16="http://schemas.microsoft.com/office/drawing/2014/main" id="{7E2A2556-E126-EC65-6CEC-759890F12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2426" y="1315225"/>
                <a:ext cx="0" cy="1196183"/>
              </a:xfrm>
              <a:prstGeom prst="line">
                <a:avLst/>
              </a:prstGeom>
              <a:ln w="254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>
                <a:extLst>
                  <a:ext uri="{FF2B5EF4-FFF2-40B4-BE49-F238E27FC236}">
                    <a16:creationId xmlns:a16="http://schemas.microsoft.com/office/drawing/2014/main" id="{D859384C-DB23-C7E3-5E53-F29D42F8B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7401" y="1866042"/>
                <a:ext cx="0" cy="92014"/>
              </a:xfrm>
              <a:prstGeom prst="line">
                <a:avLst/>
              </a:prstGeom>
              <a:ln w="254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>
                <a:extLst>
                  <a:ext uri="{FF2B5EF4-FFF2-40B4-BE49-F238E27FC236}">
                    <a16:creationId xmlns:a16="http://schemas.microsoft.com/office/drawing/2014/main" id="{A5F164C6-6B6B-1C01-B4CA-1DCC5884B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8727" y="1588826"/>
                <a:ext cx="0" cy="644099"/>
              </a:xfrm>
              <a:prstGeom prst="line">
                <a:avLst/>
              </a:prstGeom>
              <a:ln w="254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F4E85726-C683-82B6-C73D-FA8431C4D56F}"/>
                  </a:ext>
                </a:extLst>
              </p:cNvPr>
              <p:cNvSpPr/>
              <p:nvPr/>
            </p:nvSpPr>
            <p:spPr>
              <a:xfrm>
                <a:off x="3983662" y="1223172"/>
                <a:ext cx="2133603" cy="1361860"/>
              </a:xfrm>
              <a:prstGeom prst="rect">
                <a:avLst/>
              </a:prstGeom>
              <a:noFill/>
              <a:ln w="254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95" name="Straight Connector 1094">
                <a:extLst>
                  <a:ext uri="{FF2B5EF4-FFF2-40B4-BE49-F238E27FC236}">
                    <a16:creationId xmlns:a16="http://schemas.microsoft.com/office/drawing/2014/main" id="{8F23B2B4-4244-00D3-69B0-412AAD764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4699" y="1858093"/>
                <a:ext cx="0" cy="50774"/>
              </a:xfrm>
              <a:prstGeom prst="line">
                <a:avLst/>
              </a:prstGeom>
              <a:ln w="254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>
                <a:extLst>
                  <a:ext uri="{FF2B5EF4-FFF2-40B4-BE49-F238E27FC236}">
                    <a16:creationId xmlns:a16="http://schemas.microsoft.com/office/drawing/2014/main" id="{EF77FAEA-76DA-391D-6193-26C480D21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255" y="1778164"/>
                <a:ext cx="0" cy="257639"/>
              </a:xfrm>
              <a:prstGeom prst="line">
                <a:avLst/>
              </a:prstGeom>
              <a:ln w="254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>
                <a:extLst>
                  <a:ext uri="{FF2B5EF4-FFF2-40B4-BE49-F238E27FC236}">
                    <a16:creationId xmlns:a16="http://schemas.microsoft.com/office/drawing/2014/main" id="{D11AE650-E92D-F061-BD36-1AC7A1B33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3241" y="1820140"/>
                <a:ext cx="0" cy="184028"/>
              </a:xfrm>
              <a:prstGeom prst="line">
                <a:avLst/>
              </a:prstGeom>
              <a:ln w="254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>
                <a:extLst>
                  <a:ext uri="{FF2B5EF4-FFF2-40B4-BE49-F238E27FC236}">
                    <a16:creationId xmlns:a16="http://schemas.microsoft.com/office/drawing/2014/main" id="{018F7C5B-6F9A-009F-92CD-1E1153C41245}"/>
                  </a:ext>
                </a:extLst>
              </p:cNvPr>
              <p:cNvCxnSpPr>
                <a:stCxn id="1094" idx="1"/>
                <a:endCxn id="1094" idx="3"/>
              </p:cNvCxnSpPr>
              <p:nvPr/>
            </p:nvCxnSpPr>
            <p:spPr>
              <a:xfrm>
                <a:off x="3983662" y="1904103"/>
                <a:ext cx="2133603" cy="0"/>
              </a:xfrm>
              <a:prstGeom prst="line">
                <a:avLst/>
              </a:prstGeom>
              <a:ln w="254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0" name="Graphic 1099" descr="Research with solid fill">
              <a:extLst>
                <a:ext uri="{FF2B5EF4-FFF2-40B4-BE49-F238E27FC236}">
                  <a16:creationId xmlns:a16="http://schemas.microsoft.com/office/drawing/2014/main" id="{12692CF6-EED0-B9B0-56C6-93E63CE9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166419" y="2892214"/>
              <a:ext cx="132267" cy="132306"/>
            </a:xfrm>
            <a:prstGeom prst="rect">
              <a:avLst/>
            </a:prstGeom>
          </p:spPr>
        </p:pic>
        <p:grpSp>
          <p:nvGrpSpPr>
            <p:cNvPr id="1123" name="Group 1122">
              <a:extLst>
                <a:ext uri="{FF2B5EF4-FFF2-40B4-BE49-F238E27FC236}">
                  <a16:creationId xmlns:a16="http://schemas.microsoft.com/office/drawing/2014/main" id="{F7CB7C48-6977-E127-0262-1583D2DFC2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84882" y="2818261"/>
              <a:ext cx="178470" cy="149316"/>
              <a:chOff x="4148054" y="3387383"/>
              <a:chExt cx="217658" cy="182048"/>
            </a:xfrm>
          </p:grpSpPr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F35946E2-79A1-B102-F046-FB0051657F32}"/>
                  </a:ext>
                </a:extLst>
              </p:cNvPr>
              <p:cNvGrpSpPr/>
              <p:nvPr/>
            </p:nvGrpSpPr>
            <p:grpSpPr>
              <a:xfrm rot="9900000">
                <a:off x="4148054" y="3387383"/>
                <a:ext cx="131471" cy="108460"/>
                <a:chOff x="4146895" y="1728777"/>
                <a:chExt cx="402203" cy="331805"/>
              </a:xfrm>
            </p:grpSpPr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5C252054-8A71-4C5D-6E15-6474D7234B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31161" y="172877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264EEE80-D59C-48B8-98D0-66DEFFF85E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46895" y="189764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2985C5EE-C179-9DA2-7051-6F4FE1CF6B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57658" y="175833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EEC063AA-59C7-006F-734C-8EB60BBBC1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6189" y="196914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059417F8-6DB0-533C-C535-DB6E8F788F40}"/>
                    </a:ext>
                  </a:extLst>
                </p:cNvPr>
                <p:cNvCxnSpPr>
                  <a:cxnSpLocks/>
                  <a:stCxn id="230" idx="1"/>
                  <a:endCxn id="228" idx="6"/>
                </p:cNvCxnSpPr>
                <p:nvPr/>
              </p:nvCxnSpPr>
              <p:spPr>
                <a:xfrm flipH="1" flipV="1">
                  <a:off x="4238335" y="1943364"/>
                  <a:ext cx="211245" cy="39169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D769FB3E-953E-7103-553D-648143C55040}"/>
                    </a:ext>
                  </a:extLst>
                </p:cNvPr>
                <p:cNvCxnSpPr>
                  <a:cxnSpLocks/>
                  <a:stCxn id="230" idx="1"/>
                  <a:endCxn id="227" idx="5"/>
                </p:cNvCxnSpPr>
                <p:nvPr/>
              </p:nvCxnSpPr>
              <p:spPr>
                <a:xfrm flipH="1" flipV="1">
                  <a:off x="4309210" y="1806826"/>
                  <a:ext cx="140370" cy="175707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49B65875-64DC-3CF7-5252-E13F8A38CF1D}"/>
                    </a:ext>
                  </a:extLst>
                </p:cNvPr>
                <p:cNvCxnSpPr>
                  <a:cxnSpLocks/>
                  <a:stCxn id="229" idx="3"/>
                  <a:endCxn id="228" idx="6"/>
                </p:cNvCxnSpPr>
                <p:nvPr/>
              </p:nvCxnSpPr>
              <p:spPr>
                <a:xfrm flipH="1">
                  <a:off x="4238335" y="1836381"/>
                  <a:ext cx="232714" cy="106983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045">
                  <a:extLst>
                    <a:ext uri="{FF2B5EF4-FFF2-40B4-BE49-F238E27FC236}">
                      <a16:creationId xmlns:a16="http://schemas.microsoft.com/office/drawing/2014/main" id="{B17BF236-69D6-4894-B667-F58B0051875F}"/>
                    </a:ext>
                  </a:extLst>
                </p:cNvPr>
                <p:cNvCxnSpPr>
                  <a:cxnSpLocks/>
                  <a:stCxn id="229" idx="3"/>
                  <a:endCxn id="230" idx="1"/>
                </p:cNvCxnSpPr>
                <p:nvPr/>
              </p:nvCxnSpPr>
              <p:spPr>
                <a:xfrm flipH="1">
                  <a:off x="4449580" y="1836381"/>
                  <a:ext cx="21469" cy="146152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E71DDBF2-1D9A-46D3-63AC-28A7F792C480}"/>
                  </a:ext>
                </a:extLst>
              </p:cNvPr>
              <p:cNvGrpSpPr/>
              <p:nvPr/>
            </p:nvGrpSpPr>
            <p:grpSpPr>
              <a:xfrm rot="6300000">
                <a:off x="4276200" y="3479920"/>
                <a:ext cx="93731" cy="85292"/>
                <a:chOff x="4234371" y="1813045"/>
                <a:chExt cx="286745" cy="260928"/>
              </a:xfrm>
            </p:grpSpPr>
            <p:sp>
              <p:nvSpPr>
                <p:cNvPr id="1103" name="Oval 1102">
                  <a:extLst>
                    <a:ext uri="{FF2B5EF4-FFF2-40B4-BE49-F238E27FC236}">
                      <a16:creationId xmlns:a16="http://schemas.microsoft.com/office/drawing/2014/main" id="{9EF5A78D-6B2C-055E-C810-F11E3DDD40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34371" y="192718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4562449A-E6FE-FB3E-51B8-2DB689D400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58140" y="1813045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5" name="Oval 1104">
                  <a:extLst>
                    <a:ext uri="{FF2B5EF4-FFF2-40B4-BE49-F238E27FC236}">
                      <a16:creationId xmlns:a16="http://schemas.microsoft.com/office/drawing/2014/main" id="{CCC9AF06-00B4-2E11-1503-53E5A24EA3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29676" y="1982533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06" name="Straight Connector 1105">
                  <a:extLst>
                    <a:ext uri="{FF2B5EF4-FFF2-40B4-BE49-F238E27FC236}">
                      <a16:creationId xmlns:a16="http://schemas.microsoft.com/office/drawing/2014/main" id="{87E0797B-E0D5-CFD3-646B-921C698406D1}"/>
                    </a:ext>
                  </a:extLst>
                </p:cNvPr>
                <p:cNvCxnSpPr>
                  <a:cxnSpLocks/>
                  <a:stCxn id="1105" idx="1"/>
                  <a:endCxn id="1103" idx="6"/>
                </p:cNvCxnSpPr>
                <p:nvPr/>
              </p:nvCxnSpPr>
              <p:spPr>
                <a:xfrm flipH="1" flipV="1">
                  <a:off x="4325811" y="1972900"/>
                  <a:ext cx="117256" cy="23024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8" name="Straight Connector 1107">
                  <a:extLst>
                    <a:ext uri="{FF2B5EF4-FFF2-40B4-BE49-F238E27FC236}">
                      <a16:creationId xmlns:a16="http://schemas.microsoft.com/office/drawing/2014/main" id="{85081D20-CE1D-3C6C-1BF3-E763B5353843}"/>
                    </a:ext>
                  </a:extLst>
                </p:cNvPr>
                <p:cNvCxnSpPr>
                  <a:cxnSpLocks/>
                  <a:stCxn id="1104" idx="4"/>
                  <a:endCxn id="1103" idx="6"/>
                </p:cNvCxnSpPr>
                <p:nvPr/>
              </p:nvCxnSpPr>
              <p:spPr>
                <a:xfrm flipH="1">
                  <a:off x="4325811" y="1904485"/>
                  <a:ext cx="78049" cy="68415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9" name="Straight Connector 1108">
                  <a:extLst>
                    <a:ext uri="{FF2B5EF4-FFF2-40B4-BE49-F238E27FC236}">
                      <a16:creationId xmlns:a16="http://schemas.microsoft.com/office/drawing/2014/main" id="{A2CE27E3-A4CC-2ADF-9991-D25983E5A553}"/>
                    </a:ext>
                  </a:extLst>
                </p:cNvPr>
                <p:cNvCxnSpPr>
                  <a:cxnSpLocks/>
                  <a:stCxn id="1104" idx="4"/>
                  <a:endCxn id="1105" idx="1"/>
                </p:cNvCxnSpPr>
                <p:nvPr/>
              </p:nvCxnSpPr>
              <p:spPr>
                <a:xfrm>
                  <a:off x="4403860" y="1904485"/>
                  <a:ext cx="39207" cy="91439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ED57B29-A19F-2D4E-22F8-3657152D840E}"/>
                </a:ext>
              </a:extLst>
            </p:cNvPr>
            <p:cNvGrpSpPr/>
            <p:nvPr/>
          </p:nvGrpSpPr>
          <p:grpSpPr>
            <a:xfrm>
              <a:off x="6287848" y="2652135"/>
              <a:ext cx="198713" cy="152932"/>
              <a:chOff x="6109403" y="2431115"/>
              <a:chExt cx="237503" cy="182732"/>
            </a:xfrm>
          </p:grpSpPr>
          <p:pic>
            <p:nvPicPr>
              <p:cNvPr id="1127" name="Graphic 1126">
                <a:extLst>
                  <a:ext uri="{FF2B5EF4-FFF2-40B4-BE49-F238E27FC236}">
                    <a16:creationId xmlns:a16="http://schemas.microsoft.com/office/drawing/2014/main" id="{C647F7EB-D642-2AAC-EC2B-846097A63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6127014" y="2431115"/>
                <a:ext cx="198622" cy="182732"/>
              </a:xfrm>
              <a:prstGeom prst="rect">
                <a:avLst/>
              </a:prstGeom>
            </p:spPr>
          </p:pic>
          <p:sp>
            <p:nvSpPr>
              <p:cNvPr id="1134" name="Freeform 1133">
                <a:extLst>
                  <a:ext uri="{FF2B5EF4-FFF2-40B4-BE49-F238E27FC236}">
                    <a16:creationId xmlns:a16="http://schemas.microsoft.com/office/drawing/2014/main" id="{E1820700-B9B8-F2A2-1B03-F6C966266B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01056" y="2493212"/>
                <a:ext cx="45850" cy="45850"/>
              </a:xfrm>
              <a:custGeom>
                <a:avLst/>
                <a:gdLst>
                  <a:gd name="connsiteX0" fmla="*/ -197 w 61841"/>
                  <a:gd name="connsiteY0" fmla="*/ 27928 h 58219"/>
                  <a:gd name="connsiteX1" fmla="*/ 30724 w 61841"/>
                  <a:gd name="connsiteY1" fmla="*/ -1182 h 58219"/>
                  <a:gd name="connsiteX2" fmla="*/ 61645 w 61841"/>
                  <a:gd name="connsiteY2" fmla="*/ 27928 h 58219"/>
                  <a:gd name="connsiteX3" fmla="*/ 30724 w 61841"/>
                  <a:gd name="connsiteY3" fmla="*/ 57037 h 58219"/>
                  <a:gd name="connsiteX4" fmla="*/ -197 w 61841"/>
                  <a:gd name="connsiteY4" fmla="*/ 27928 h 5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41" h="58219">
                    <a:moveTo>
                      <a:pt x="-197" y="27928"/>
                    </a:moveTo>
                    <a:cubicBezTo>
                      <a:pt x="-197" y="11844"/>
                      <a:pt x="13648" y="-1182"/>
                      <a:pt x="30724" y="-1182"/>
                    </a:cubicBezTo>
                    <a:cubicBezTo>
                      <a:pt x="47803" y="-1182"/>
                      <a:pt x="61645" y="11844"/>
                      <a:pt x="61645" y="27928"/>
                    </a:cubicBezTo>
                    <a:cubicBezTo>
                      <a:pt x="61645" y="44011"/>
                      <a:pt x="47803" y="57037"/>
                      <a:pt x="30724" y="57037"/>
                    </a:cubicBezTo>
                    <a:cubicBezTo>
                      <a:pt x="13648" y="57037"/>
                      <a:pt x="-197" y="44011"/>
                      <a:pt x="-197" y="27928"/>
                    </a:cubicBezTo>
                    <a:close/>
                  </a:path>
                </a:pathLst>
              </a:custGeom>
              <a:solidFill>
                <a:srgbClr val="C9ADA7"/>
              </a:solidFill>
              <a:ln w="36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1134">
                <a:extLst>
                  <a:ext uri="{FF2B5EF4-FFF2-40B4-BE49-F238E27FC236}">
                    <a16:creationId xmlns:a16="http://schemas.microsoft.com/office/drawing/2014/main" id="{D3C25953-6AD8-E19D-94B6-75FE8BDBFA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09403" y="2538145"/>
                <a:ext cx="45850" cy="45850"/>
              </a:xfrm>
              <a:custGeom>
                <a:avLst/>
                <a:gdLst>
                  <a:gd name="connsiteX0" fmla="*/ -197 w 58204"/>
                  <a:gd name="connsiteY0" fmla="*/ 27928 h 58219"/>
                  <a:gd name="connsiteX1" fmla="*/ 28905 w 58204"/>
                  <a:gd name="connsiteY1" fmla="*/ -1182 h 58219"/>
                  <a:gd name="connsiteX2" fmla="*/ 58007 w 58204"/>
                  <a:gd name="connsiteY2" fmla="*/ 27928 h 58219"/>
                  <a:gd name="connsiteX3" fmla="*/ 28905 w 58204"/>
                  <a:gd name="connsiteY3" fmla="*/ 57037 h 58219"/>
                  <a:gd name="connsiteX4" fmla="*/ -197 w 58204"/>
                  <a:gd name="connsiteY4" fmla="*/ 27928 h 5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4" h="58219">
                    <a:moveTo>
                      <a:pt x="-197" y="27928"/>
                    </a:moveTo>
                    <a:cubicBezTo>
                      <a:pt x="-197" y="11844"/>
                      <a:pt x="12833" y="-1182"/>
                      <a:pt x="28905" y="-1182"/>
                    </a:cubicBezTo>
                    <a:cubicBezTo>
                      <a:pt x="44977" y="-1182"/>
                      <a:pt x="58007" y="11844"/>
                      <a:pt x="58007" y="27928"/>
                    </a:cubicBezTo>
                    <a:cubicBezTo>
                      <a:pt x="58007" y="44011"/>
                      <a:pt x="44977" y="57037"/>
                      <a:pt x="28905" y="57037"/>
                    </a:cubicBezTo>
                    <a:cubicBezTo>
                      <a:pt x="12833" y="57037"/>
                      <a:pt x="-197" y="44011"/>
                      <a:pt x="-197" y="27928"/>
                    </a:cubicBezTo>
                    <a:close/>
                  </a:path>
                </a:pathLst>
              </a:custGeom>
              <a:solidFill>
                <a:srgbClr val="4A4E69"/>
              </a:solidFill>
              <a:ln w="36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4A0F13E-4831-6AD1-701A-18DA19A24654}"/>
                </a:ext>
              </a:extLst>
            </p:cNvPr>
            <p:cNvGrpSpPr/>
            <p:nvPr/>
          </p:nvGrpSpPr>
          <p:grpSpPr>
            <a:xfrm>
              <a:off x="6099574" y="2809596"/>
              <a:ext cx="155800" cy="72096"/>
              <a:chOff x="6359328" y="2823079"/>
              <a:chExt cx="186213" cy="86145"/>
            </a:xfrm>
          </p:grpSpPr>
          <p:pic>
            <p:nvPicPr>
              <p:cNvPr id="1131" name="Graphic 1130">
                <a:extLst>
                  <a:ext uri="{FF2B5EF4-FFF2-40B4-BE49-F238E27FC236}">
                    <a16:creationId xmlns:a16="http://schemas.microsoft.com/office/drawing/2014/main" id="{769C253D-35C4-1FED-1B99-B94AA2FD4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6380931" y="2823079"/>
                <a:ext cx="143008" cy="71504"/>
              </a:xfrm>
              <a:prstGeom prst="rect">
                <a:avLst/>
              </a:prstGeom>
            </p:spPr>
          </p:pic>
          <p:sp>
            <p:nvSpPr>
              <p:cNvPr id="1139" name="Freeform 1138">
                <a:extLst>
                  <a:ext uri="{FF2B5EF4-FFF2-40B4-BE49-F238E27FC236}">
                    <a16:creationId xmlns:a16="http://schemas.microsoft.com/office/drawing/2014/main" id="{295A5BCD-96B2-7946-E899-8BEA55007A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59328" y="2863374"/>
                <a:ext cx="45850" cy="45850"/>
              </a:xfrm>
              <a:custGeom>
                <a:avLst/>
                <a:gdLst>
                  <a:gd name="connsiteX0" fmla="*/ -197 w 58204"/>
                  <a:gd name="connsiteY0" fmla="*/ 27928 h 58219"/>
                  <a:gd name="connsiteX1" fmla="*/ 28905 w 58204"/>
                  <a:gd name="connsiteY1" fmla="*/ -1182 h 58219"/>
                  <a:gd name="connsiteX2" fmla="*/ 58007 w 58204"/>
                  <a:gd name="connsiteY2" fmla="*/ 27928 h 58219"/>
                  <a:gd name="connsiteX3" fmla="*/ 28905 w 58204"/>
                  <a:gd name="connsiteY3" fmla="*/ 57037 h 58219"/>
                  <a:gd name="connsiteX4" fmla="*/ -197 w 58204"/>
                  <a:gd name="connsiteY4" fmla="*/ 27928 h 5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4" h="58219">
                    <a:moveTo>
                      <a:pt x="-197" y="27928"/>
                    </a:moveTo>
                    <a:cubicBezTo>
                      <a:pt x="-197" y="11844"/>
                      <a:pt x="12833" y="-1182"/>
                      <a:pt x="28905" y="-1182"/>
                    </a:cubicBezTo>
                    <a:cubicBezTo>
                      <a:pt x="44977" y="-1182"/>
                      <a:pt x="58007" y="11844"/>
                      <a:pt x="58007" y="27928"/>
                    </a:cubicBezTo>
                    <a:cubicBezTo>
                      <a:pt x="58007" y="44011"/>
                      <a:pt x="44977" y="57037"/>
                      <a:pt x="28905" y="57037"/>
                    </a:cubicBezTo>
                    <a:cubicBezTo>
                      <a:pt x="12833" y="57037"/>
                      <a:pt x="-197" y="44011"/>
                      <a:pt x="-197" y="27928"/>
                    </a:cubicBezTo>
                    <a:close/>
                  </a:path>
                </a:pathLst>
              </a:custGeom>
              <a:solidFill>
                <a:srgbClr val="4A4E69"/>
              </a:solidFill>
              <a:ln w="36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1139">
                <a:extLst>
                  <a:ext uri="{FF2B5EF4-FFF2-40B4-BE49-F238E27FC236}">
                    <a16:creationId xmlns:a16="http://schemas.microsoft.com/office/drawing/2014/main" id="{866A7CDD-DB3B-7EC7-AD1C-05C5A8C7CF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99691" y="2863374"/>
                <a:ext cx="45850" cy="45850"/>
              </a:xfrm>
              <a:custGeom>
                <a:avLst/>
                <a:gdLst>
                  <a:gd name="connsiteX0" fmla="*/ -197 w 61841"/>
                  <a:gd name="connsiteY0" fmla="*/ 27928 h 58219"/>
                  <a:gd name="connsiteX1" fmla="*/ 30724 w 61841"/>
                  <a:gd name="connsiteY1" fmla="*/ -1182 h 58219"/>
                  <a:gd name="connsiteX2" fmla="*/ 61645 w 61841"/>
                  <a:gd name="connsiteY2" fmla="*/ 27928 h 58219"/>
                  <a:gd name="connsiteX3" fmla="*/ 30724 w 61841"/>
                  <a:gd name="connsiteY3" fmla="*/ 57037 h 58219"/>
                  <a:gd name="connsiteX4" fmla="*/ -197 w 61841"/>
                  <a:gd name="connsiteY4" fmla="*/ 27928 h 5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41" h="58219">
                    <a:moveTo>
                      <a:pt x="-197" y="27928"/>
                    </a:moveTo>
                    <a:cubicBezTo>
                      <a:pt x="-197" y="11844"/>
                      <a:pt x="13648" y="-1182"/>
                      <a:pt x="30724" y="-1182"/>
                    </a:cubicBezTo>
                    <a:cubicBezTo>
                      <a:pt x="47803" y="-1182"/>
                      <a:pt x="61645" y="11844"/>
                      <a:pt x="61645" y="27928"/>
                    </a:cubicBezTo>
                    <a:cubicBezTo>
                      <a:pt x="61645" y="44011"/>
                      <a:pt x="47803" y="57037"/>
                      <a:pt x="30724" y="57037"/>
                    </a:cubicBezTo>
                    <a:cubicBezTo>
                      <a:pt x="13648" y="57037"/>
                      <a:pt x="-197" y="44011"/>
                      <a:pt x="-197" y="27928"/>
                    </a:cubicBezTo>
                    <a:close/>
                  </a:path>
                </a:pathLst>
              </a:custGeom>
              <a:solidFill>
                <a:srgbClr val="C9ADA7"/>
              </a:solidFill>
              <a:ln w="36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FD7B7B0F-DBEB-BE11-23A0-2B40AE5E5672}"/>
                </a:ext>
              </a:extLst>
            </p:cNvPr>
            <p:cNvGrpSpPr/>
            <p:nvPr/>
          </p:nvGrpSpPr>
          <p:grpSpPr>
            <a:xfrm>
              <a:off x="6080393" y="2529405"/>
              <a:ext cx="198713" cy="128039"/>
              <a:chOff x="6097137" y="2708939"/>
              <a:chExt cx="237503" cy="152987"/>
            </a:xfrm>
          </p:grpSpPr>
          <p:pic>
            <p:nvPicPr>
              <p:cNvPr id="1129" name="Graphic 1128">
                <a:extLst>
                  <a:ext uri="{FF2B5EF4-FFF2-40B4-BE49-F238E27FC236}">
                    <a16:creationId xmlns:a16="http://schemas.microsoft.com/office/drawing/2014/main" id="{CCADF7FF-A2C6-223C-5F34-633C1E8F9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6114748" y="2708939"/>
                <a:ext cx="198622" cy="150952"/>
              </a:xfrm>
              <a:prstGeom prst="rect">
                <a:avLst/>
              </a:prstGeom>
            </p:spPr>
          </p:pic>
          <p:sp>
            <p:nvSpPr>
              <p:cNvPr id="1141" name="Freeform 1140">
                <a:extLst>
                  <a:ext uri="{FF2B5EF4-FFF2-40B4-BE49-F238E27FC236}">
                    <a16:creationId xmlns:a16="http://schemas.microsoft.com/office/drawing/2014/main" id="{12D064CB-4F5A-E70B-AA92-E6C331D726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88790" y="2771218"/>
                <a:ext cx="45850" cy="45850"/>
              </a:xfrm>
              <a:custGeom>
                <a:avLst/>
                <a:gdLst>
                  <a:gd name="connsiteX0" fmla="*/ -197 w 61841"/>
                  <a:gd name="connsiteY0" fmla="*/ 27928 h 58219"/>
                  <a:gd name="connsiteX1" fmla="*/ 30724 w 61841"/>
                  <a:gd name="connsiteY1" fmla="*/ -1182 h 58219"/>
                  <a:gd name="connsiteX2" fmla="*/ 61645 w 61841"/>
                  <a:gd name="connsiteY2" fmla="*/ 27928 h 58219"/>
                  <a:gd name="connsiteX3" fmla="*/ 30724 w 61841"/>
                  <a:gd name="connsiteY3" fmla="*/ 57037 h 58219"/>
                  <a:gd name="connsiteX4" fmla="*/ -197 w 61841"/>
                  <a:gd name="connsiteY4" fmla="*/ 27928 h 5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41" h="58219">
                    <a:moveTo>
                      <a:pt x="-197" y="27928"/>
                    </a:moveTo>
                    <a:cubicBezTo>
                      <a:pt x="-197" y="11844"/>
                      <a:pt x="13648" y="-1182"/>
                      <a:pt x="30724" y="-1182"/>
                    </a:cubicBezTo>
                    <a:cubicBezTo>
                      <a:pt x="47803" y="-1182"/>
                      <a:pt x="61645" y="11844"/>
                      <a:pt x="61645" y="27928"/>
                    </a:cubicBezTo>
                    <a:cubicBezTo>
                      <a:pt x="61645" y="44011"/>
                      <a:pt x="47803" y="57037"/>
                      <a:pt x="30724" y="57037"/>
                    </a:cubicBezTo>
                    <a:cubicBezTo>
                      <a:pt x="13648" y="57037"/>
                      <a:pt x="-197" y="44011"/>
                      <a:pt x="-197" y="27928"/>
                    </a:cubicBezTo>
                    <a:close/>
                  </a:path>
                </a:pathLst>
              </a:custGeom>
              <a:solidFill>
                <a:srgbClr val="C9ADA7"/>
              </a:solidFill>
              <a:ln w="36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1141">
                <a:extLst>
                  <a:ext uri="{FF2B5EF4-FFF2-40B4-BE49-F238E27FC236}">
                    <a16:creationId xmlns:a16="http://schemas.microsoft.com/office/drawing/2014/main" id="{7304B584-07A9-7734-4366-9666863213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7137" y="2816076"/>
                <a:ext cx="45850" cy="45850"/>
              </a:xfrm>
              <a:custGeom>
                <a:avLst/>
                <a:gdLst>
                  <a:gd name="connsiteX0" fmla="*/ -197 w 58204"/>
                  <a:gd name="connsiteY0" fmla="*/ 27928 h 58219"/>
                  <a:gd name="connsiteX1" fmla="*/ 28905 w 58204"/>
                  <a:gd name="connsiteY1" fmla="*/ -1182 h 58219"/>
                  <a:gd name="connsiteX2" fmla="*/ 58007 w 58204"/>
                  <a:gd name="connsiteY2" fmla="*/ 27928 h 58219"/>
                  <a:gd name="connsiteX3" fmla="*/ 28905 w 58204"/>
                  <a:gd name="connsiteY3" fmla="*/ 57037 h 58219"/>
                  <a:gd name="connsiteX4" fmla="*/ -197 w 58204"/>
                  <a:gd name="connsiteY4" fmla="*/ 27928 h 5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4" h="58219">
                    <a:moveTo>
                      <a:pt x="-197" y="27928"/>
                    </a:moveTo>
                    <a:cubicBezTo>
                      <a:pt x="-197" y="11844"/>
                      <a:pt x="12833" y="-1182"/>
                      <a:pt x="28905" y="-1182"/>
                    </a:cubicBezTo>
                    <a:cubicBezTo>
                      <a:pt x="44977" y="-1182"/>
                      <a:pt x="58007" y="11844"/>
                      <a:pt x="58007" y="27928"/>
                    </a:cubicBezTo>
                    <a:cubicBezTo>
                      <a:pt x="58007" y="44011"/>
                      <a:pt x="44977" y="57037"/>
                      <a:pt x="28905" y="57037"/>
                    </a:cubicBezTo>
                    <a:cubicBezTo>
                      <a:pt x="12833" y="57037"/>
                      <a:pt x="-197" y="44011"/>
                      <a:pt x="-197" y="27928"/>
                    </a:cubicBezTo>
                    <a:close/>
                  </a:path>
                </a:pathLst>
              </a:custGeom>
              <a:solidFill>
                <a:srgbClr val="4A4E69"/>
              </a:solidFill>
              <a:ln w="36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4" name="TextBox 1283">
              <a:extLst>
                <a:ext uri="{FF2B5EF4-FFF2-40B4-BE49-F238E27FC236}">
                  <a16:creationId xmlns:a16="http://schemas.microsoft.com/office/drawing/2014/main" id="{BCB1C179-C049-3D05-E8AC-BFAFB5ADEA83}"/>
                </a:ext>
              </a:extLst>
            </p:cNvPr>
            <p:cNvSpPr txBox="1"/>
            <p:nvPr/>
          </p:nvSpPr>
          <p:spPr>
            <a:xfrm>
              <a:off x="6255374" y="2855203"/>
              <a:ext cx="230817" cy="1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3ED627-2A16-99CE-1254-3FAA98143754}"/>
              </a:ext>
            </a:extLst>
          </p:cNvPr>
          <p:cNvGrpSpPr/>
          <p:nvPr/>
        </p:nvGrpSpPr>
        <p:grpSpPr>
          <a:xfrm>
            <a:off x="4064160" y="1185717"/>
            <a:ext cx="2679103" cy="1239047"/>
            <a:chOff x="4064160" y="1185717"/>
            <a:chExt cx="2679103" cy="1239047"/>
          </a:xfrm>
        </p:grpSpPr>
        <p:pic>
          <p:nvPicPr>
            <p:cNvPr id="166" name="Graphic 165">
              <a:extLst>
                <a:ext uri="{FF2B5EF4-FFF2-40B4-BE49-F238E27FC236}">
                  <a16:creationId xmlns:a16="http://schemas.microsoft.com/office/drawing/2014/main" id="{D369BB31-44E1-5247-DDA9-552099EC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282763" y="1700864"/>
              <a:ext cx="1460500" cy="723900"/>
            </a:xfrm>
            <a:prstGeom prst="rect">
              <a:avLst/>
            </a:prstGeom>
          </p:spPr>
        </p:pic>
        <p:pic>
          <p:nvPicPr>
            <p:cNvPr id="164" name="Graphic 163">
              <a:extLst>
                <a:ext uri="{FF2B5EF4-FFF2-40B4-BE49-F238E27FC236}">
                  <a16:creationId xmlns:a16="http://schemas.microsoft.com/office/drawing/2014/main" id="{0A5FE74A-8C00-D773-9347-95E85C304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5282763" y="1185717"/>
              <a:ext cx="1460500" cy="723900"/>
            </a:xfrm>
            <a:prstGeom prst="rect">
              <a:avLst/>
            </a:prstGeom>
          </p:spPr>
        </p:pic>
        <p:sp>
          <p:nvSpPr>
            <p:cNvPr id="1347" name="TextBox 1346">
              <a:extLst>
                <a:ext uri="{FF2B5EF4-FFF2-40B4-BE49-F238E27FC236}">
                  <a16:creationId xmlns:a16="http://schemas.microsoft.com/office/drawing/2014/main" id="{C031A50C-62F8-0142-E1DF-D0B41C4AAFD9}"/>
                </a:ext>
              </a:extLst>
            </p:cNvPr>
            <p:cNvSpPr txBox="1"/>
            <p:nvPr/>
          </p:nvSpPr>
          <p:spPr>
            <a:xfrm>
              <a:off x="4206907" y="2078137"/>
              <a:ext cx="78674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Cholyl</a:t>
              </a:r>
              <a:r>
                <a:rPr 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-phenylalanine</a:t>
              </a:r>
            </a:p>
          </p:txBody>
        </p:sp>
        <p:sp>
          <p:nvSpPr>
            <p:cNvPr id="1433" name="Arc 1432">
              <a:extLst>
                <a:ext uri="{FF2B5EF4-FFF2-40B4-BE49-F238E27FC236}">
                  <a16:creationId xmlns:a16="http://schemas.microsoft.com/office/drawing/2014/main" id="{35A0F86E-6053-50DC-7E57-4C41737A3C71}"/>
                </a:ext>
              </a:extLst>
            </p:cNvPr>
            <p:cNvSpPr/>
            <p:nvPr/>
          </p:nvSpPr>
          <p:spPr>
            <a:xfrm rot="16200000" flipH="1">
              <a:off x="5361430" y="1388624"/>
              <a:ext cx="184668" cy="184612"/>
            </a:xfrm>
            <a:prstGeom prst="arc">
              <a:avLst>
                <a:gd name="adj1" fmla="val 12707734"/>
                <a:gd name="adj2" fmla="val 20502695"/>
              </a:avLst>
            </a:prstGeom>
            <a:ln w="10160">
              <a:solidFill>
                <a:schemeClr val="bg1">
                  <a:lumMod val="75000"/>
                </a:schemeClr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4" name="TextBox 1433">
              <a:extLst>
                <a:ext uri="{FF2B5EF4-FFF2-40B4-BE49-F238E27FC236}">
                  <a16:creationId xmlns:a16="http://schemas.microsoft.com/office/drawing/2014/main" id="{8A63E4D2-594A-F792-57EC-C5A1CD20C18B}"/>
                </a:ext>
              </a:extLst>
            </p:cNvPr>
            <p:cNvSpPr txBox="1"/>
            <p:nvPr/>
          </p:nvSpPr>
          <p:spPr>
            <a:xfrm>
              <a:off x="6036068" y="1454037"/>
              <a:ext cx="5159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Rev. cos 0.93</a:t>
              </a:r>
            </a:p>
          </p:txBody>
        </p:sp>
        <p:sp>
          <p:nvSpPr>
            <p:cNvPr id="1441" name="Arc 1440">
              <a:extLst>
                <a:ext uri="{FF2B5EF4-FFF2-40B4-BE49-F238E27FC236}">
                  <a16:creationId xmlns:a16="http://schemas.microsoft.com/office/drawing/2014/main" id="{3F0CF5BC-466F-1663-B22C-4E74AE35DB43}"/>
                </a:ext>
              </a:extLst>
            </p:cNvPr>
            <p:cNvSpPr/>
            <p:nvPr/>
          </p:nvSpPr>
          <p:spPr>
            <a:xfrm rot="16200000" flipH="1">
              <a:off x="5361430" y="1895945"/>
              <a:ext cx="184668" cy="184612"/>
            </a:xfrm>
            <a:prstGeom prst="arc">
              <a:avLst>
                <a:gd name="adj1" fmla="val 12707734"/>
                <a:gd name="adj2" fmla="val 20502695"/>
              </a:avLst>
            </a:prstGeom>
            <a:ln w="10160">
              <a:solidFill>
                <a:schemeClr val="bg1">
                  <a:lumMod val="75000"/>
                </a:schemeClr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2" name="TextBox 1441">
              <a:extLst>
                <a:ext uri="{FF2B5EF4-FFF2-40B4-BE49-F238E27FC236}">
                  <a16:creationId xmlns:a16="http://schemas.microsoft.com/office/drawing/2014/main" id="{56A8D6AE-E376-A92F-EF81-6431E3C3CE59}"/>
                </a:ext>
              </a:extLst>
            </p:cNvPr>
            <p:cNvSpPr txBox="1"/>
            <p:nvPr/>
          </p:nvSpPr>
          <p:spPr>
            <a:xfrm>
              <a:off x="6036068" y="1965863"/>
              <a:ext cx="5159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Rev. cos 0.81</a:t>
              </a:r>
            </a:p>
          </p:txBody>
        </p:sp>
        <p:grpSp>
          <p:nvGrpSpPr>
            <p:cNvPr id="1462" name="Group 1461">
              <a:extLst>
                <a:ext uri="{FF2B5EF4-FFF2-40B4-BE49-F238E27FC236}">
                  <a16:creationId xmlns:a16="http://schemas.microsoft.com/office/drawing/2014/main" id="{4538A987-5E0F-759E-84DD-A807077ACB51}"/>
                </a:ext>
              </a:extLst>
            </p:cNvPr>
            <p:cNvGrpSpPr/>
            <p:nvPr/>
          </p:nvGrpSpPr>
          <p:grpSpPr>
            <a:xfrm>
              <a:off x="5180719" y="1364738"/>
              <a:ext cx="163232" cy="752291"/>
              <a:chOff x="5173833" y="1315916"/>
              <a:chExt cx="163232" cy="752067"/>
            </a:xfrm>
          </p:grpSpPr>
          <p:grpSp>
            <p:nvGrpSpPr>
              <p:cNvPr id="1453" name="Group 1452">
                <a:extLst>
                  <a:ext uri="{FF2B5EF4-FFF2-40B4-BE49-F238E27FC236}">
                    <a16:creationId xmlns:a16="http://schemas.microsoft.com/office/drawing/2014/main" id="{ED8205EC-25A6-B152-5AC3-9C247739A79B}"/>
                  </a:ext>
                </a:extLst>
              </p:cNvPr>
              <p:cNvGrpSpPr/>
              <p:nvPr/>
            </p:nvGrpSpPr>
            <p:grpSpPr>
              <a:xfrm>
                <a:off x="5173833" y="1315916"/>
                <a:ext cx="163232" cy="64338"/>
                <a:chOff x="3525168" y="4988122"/>
                <a:chExt cx="163232" cy="64338"/>
              </a:xfrm>
            </p:grpSpPr>
            <p:cxnSp>
              <p:nvCxnSpPr>
                <p:cNvPr id="1435" name="Straight Connector 1434">
                  <a:extLst>
                    <a:ext uri="{FF2B5EF4-FFF2-40B4-BE49-F238E27FC236}">
                      <a16:creationId xmlns:a16="http://schemas.microsoft.com/office/drawing/2014/main" id="{C1F17B60-9CA9-25A0-45A4-C73D15441827}"/>
                    </a:ext>
                  </a:extLst>
                </p:cNvPr>
                <p:cNvCxnSpPr>
                  <a:stCxn id="1437" idx="1"/>
                  <a:endCxn id="1436" idx="3"/>
                </p:cNvCxnSpPr>
                <p:nvPr/>
              </p:nvCxnSpPr>
              <p:spPr>
                <a:xfrm flipH="1">
                  <a:off x="3589506" y="5020291"/>
                  <a:ext cx="34556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6" name="Rectangle 1435">
                  <a:extLst>
                    <a:ext uri="{FF2B5EF4-FFF2-40B4-BE49-F238E27FC236}">
                      <a16:creationId xmlns:a16="http://schemas.microsoft.com/office/drawing/2014/main" id="{30F1F53F-F652-AB22-E744-69A535C591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25168" y="4988122"/>
                  <a:ext cx="64338" cy="64338"/>
                </a:xfrm>
                <a:prstGeom prst="rect">
                  <a:avLst/>
                </a:prstGeom>
                <a:solidFill>
                  <a:srgbClr val="C45161"/>
                </a:solidFill>
                <a:ln w="9525">
                  <a:solidFill>
                    <a:srgbClr val="C4516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" name="Rectangle 1436">
                  <a:extLst>
                    <a:ext uri="{FF2B5EF4-FFF2-40B4-BE49-F238E27FC236}">
                      <a16:creationId xmlns:a16="http://schemas.microsoft.com/office/drawing/2014/main" id="{F4378510-E7F2-99D9-3737-266596C3B9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24062" y="4988122"/>
                  <a:ext cx="64338" cy="64338"/>
                </a:xfrm>
                <a:prstGeom prst="rect">
                  <a:avLst/>
                </a:prstGeom>
                <a:solidFill>
                  <a:srgbClr val="7C97C9"/>
                </a:solidFill>
                <a:ln w="9525">
                  <a:solidFill>
                    <a:srgbClr val="7C97C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8" name="Rectangle 1437">
                <a:extLst>
                  <a:ext uri="{FF2B5EF4-FFF2-40B4-BE49-F238E27FC236}">
                    <a16:creationId xmlns:a16="http://schemas.microsoft.com/office/drawing/2014/main" id="{62BD76B5-CF8F-0EE5-56C4-74928B9CAE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3280" y="1496475"/>
                <a:ext cx="64338" cy="64338"/>
              </a:xfrm>
              <a:prstGeom prst="rect">
                <a:avLst/>
              </a:prstGeom>
              <a:solidFill>
                <a:srgbClr val="7C97C9"/>
              </a:solidFill>
              <a:ln w="9525">
                <a:solidFill>
                  <a:srgbClr val="7C97C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54" name="Group 1453">
                <a:extLst>
                  <a:ext uri="{FF2B5EF4-FFF2-40B4-BE49-F238E27FC236}">
                    <a16:creationId xmlns:a16="http://schemas.microsoft.com/office/drawing/2014/main" id="{40868187-8245-AD52-FB33-D79390850EE3}"/>
                  </a:ext>
                </a:extLst>
              </p:cNvPr>
              <p:cNvGrpSpPr/>
              <p:nvPr/>
            </p:nvGrpSpPr>
            <p:grpSpPr>
              <a:xfrm>
                <a:off x="5173833" y="1823086"/>
                <a:ext cx="163232" cy="64338"/>
                <a:chOff x="5008205" y="4983181"/>
                <a:chExt cx="163232" cy="64338"/>
              </a:xfrm>
            </p:grpSpPr>
            <p:cxnSp>
              <p:nvCxnSpPr>
                <p:cNvPr id="1443" name="Straight Connector 1442">
                  <a:extLst>
                    <a:ext uri="{FF2B5EF4-FFF2-40B4-BE49-F238E27FC236}">
                      <a16:creationId xmlns:a16="http://schemas.microsoft.com/office/drawing/2014/main" id="{B56DD4F6-5AFF-1315-46A7-F6EA6DDE9C5B}"/>
                    </a:ext>
                  </a:extLst>
                </p:cNvPr>
                <p:cNvCxnSpPr>
                  <a:stCxn id="1445" idx="1"/>
                  <a:endCxn id="1444" idx="3"/>
                </p:cNvCxnSpPr>
                <p:nvPr/>
              </p:nvCxnSpPr>
              <p:spPr>
                <a:xfrm flipH="1">
                  <a:off x="5072543" y="5015350"/>
                  <a:ext cx="34556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4" name="Rectangle 1443">
                  <a:extLst>
                    <a:ext uri="{FF2B5EF4-FFF2-40B4-BE49-F238E27FC236}">
                      <a16:creationId xmlns:a16="http://schemas.microsoft.com/office/drawing/2014/main" id="{B2F41991-6BD6-0145-244A-4387E49D31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8205" y="4983181"/>
                  <a:ext cx="64338" cy="64338"/>
                </a:xfrm>
                <a:prstGeom prst="rect">
                  <a:avLst/>
                </a:prstGeom>
                <a:solidFill>
                  <a:srgbClr val="C45161"/>
                </a:solidFill>
                <a:ln w="9525">
                  <a:solidFill>
                    <a:srgbClr val="C4516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" name="Rectangle 1444">
                  <a:extLst>
                    <a:ext uri="{FF2B5EF4-FFF2-40B4-BE49-F238E27FC236}">
                      <a16:creationId xmlns:a16="http://schemas.microsoft.com/office/drawing/2014/main" id="{078C9375-4B10-3B32-6B86-4DC6D8C6A3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07099" y="4983181"/>
                  <a:ext cx="64338" cy="64338"/>
                </a:xfrm>
                <a:prstGeom prst="rect">
                  <a:avLst/>
                </a:prstGeom>
                <a:solidFill>
                  <a:srgbClr val="7C97C9"/>
                </a:solidFill>
                <a:ln w="9525">
                  <a:solidFill>
                    <a:srgbClr val="7C97C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6" name="Rectangle 1445">
                <a:extLst>
                  <a:ext uri="{FF2B5EF4-FFF2-40B4-BE49-F238E27FC236}">
                    <a16:creationId xmlns:a16="http://schemas.microsoft.com/office/drawing/2014/main" id="{C9978CC6-A561-8BA1-CFCC-7EA34F64D9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3280" y="2003645"/>
                <a:ext cx="64338" cy="64338"/>
              </a:xfrm>
              <a:prstGeom prst="rect">
                <a:avLst/>
              </a:prstGeom>
              <a:solidFill>
                <a:srgbClr val="C45161"/>
              </a:solidFill>
              <a:ln w="9525">
                <a:solidFill>
                  <a:srgbClr val="C4516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8" name="TextBox 1527">
              <a:extLst>
                <a:ext uri="{FF2B5EF4-FFF2-40B4-BE49-F238E27FC236}">
                  <a16:creationId xmlns:a16="http://schemas.microsoft.com/office/drawing/2014/main" id="{1D1F9E2A-0623-2CEB-ECD6-04B7F5B7146E}"/>
                </a:ext>
              </a:extLst>
            </p:cNvPr>
            <p:cNvSpPr txBox="1"/>
            <p:nvPr/>
          </p:nvSpPr>
          <p:spPr>
            <a:xfrm>
              <a:off x="5631829" y="1523840"/>
              <a:ext cx="550154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Phenylalanine</a:t>
              </a:r>
            </a:p>
          </p:txBody>
        </p:sp>
        <p:sp>
          <p:nvSpPr>
            <p:cNvPr id="1529" name="TextBox 1528">
              <a:extLst>
                <a:ext uri="{FF2B5EF4-FFF2-40B4-BE49-F238E27FC236}">
                  <a16:creationId xmlns:a16="http://schemas.microsoft.com/office/drawing/2014/main" id="{661BF145-E554-18D0-D35A-CD3CFB2EC4A6}"/>
                </a:ext>
              </a:extLst>
            </p:cNvPr>
            <p:cNvSpPr txBox="1"/>
            <p:nvPr/>
          </p:nvSpPr>
          <p:spPr>
            <a:xfrm>
              <a:off x="5670250" y="2034971"/>
              <a:ext cx="473312" cy="161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Cholic acid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23325C0-6858-F999-C390-DE25809B8604}"/>
                </a:ext>
              </a:extLst>
            </p:cNvPr>
            <p:cNvGrpSpPr/>
            <p:nvPr/>
          </p:nvGrpSpPr>
          <p:grpSpPr>
            <a:xfrm>
              <a:off x="4064160" y="1486372"/>
              <a:ext cx="951466" cy="595896"/>
              <a:chOff x="4052329" y="1486372"/>
              <a:chExt cx="951466" cy="59589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D04A98-F9E5-5D54-2B87-432EDC2DBD62}"/>
                  </a:ext>
                </a:extLst>
              </p:cNvPr>
              <p:cNvGrpSpPr/>
              <p:nvPr/>
            </p:nvGrpSpPr>
            <p:grpSpPr>
              <a:xfrm>
                <a:off x="4052329" y="1486372"/>
                <a:ext cx="951466" cy="595896"/>
                <a:chOff x="4052329" y="1486372"/>
                <a:chExt cx="951466" cy="595896"/>
              </a:xfrm>
            </p:grpSpPr>
            <p:sp>
              <p:nvSpPr>
                <p:cNvPr id="1344" name="Rectangle 1343">
                  <a:extLst>
                    <a:ext uri="{FF2B5EF4-FFF2-40B4-BE49-F238E27FC236}">
                      <a16:creationId xmlns:a16="http://schemas.microsoft.com/office/drawing/2014/main" id="{3846D9B9-2600-7579-964E-9A375FC8EA25}"/>
                    </a:ext>
                  </a:extLst>
                </p:cNvPr>
                <p:cNvSpPr/>
                <p:nvPr/>
              </p:nvSpPr>
              <p:spPr>
                <a:xfrm>
                  <a:off x="4052329" y="1561006"/>
                  <a:ext cx="646915" cy="521262"/>
                </a:xfrm>
                <a:prstGeom prst="rect">
                  <a:avLst/>
                </a:prstGeom>
                <a:solidFill>
                  <a:srgbClr val="FEF6F5"/>
                </a:solidFill>
                <a:ln w="3175">
                  <a:noFill/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5" name="Rectangle 1344">
                  <a:extLst>
                    <a:ext uri="{FF2B5EF4-FFF2-40B4-BE49-F238E27FC236}">
                      <a16:creationId xmlns:a16="http://schemas.microsoft.com/office/drawing/2014/main" id="{22FD21BB-6421-3050-D68C-9CB114D5EB02}"/>
                    </a:ext>
                  </a:extLst>
                </p:cNvPr>
                <p:cNvSpPr/>
                <p:nvPr/>
              </p:nvSpPr>
              <p:spPr>
                <a:xfrm>
                  <a:off x="4699194" y="1486372"/>
                  <a:ext cx="304601" cy="362031"/>
                </a:xfrm>
                <a:prstGeom prst="rect">
                  <a:avLst/>
                </a:prstGeom>
                <a:solidFill>
                  <a:srgbClr val="EEF2F8"/>
                </a:solidFill>
                <a:ln w="3175">
                  <a:noFill/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AE1ABCBA-4D0A-0845-53E1-178BEA1D6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/>
              </a:stretch>
            </p:blipFill>
            <p:spPr>
              <a:xfrm>
                <a:off x="4052329" y="1512367"/>
                <a:ext cx="936117" cy="568071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B5C91B-0EB6-5A3F-92EB-76B41F854135}"/>
              </a:ext>
            </a:extLst>
          </p:cNvPr>
          <p:cNvSpPr txBox="1"/>
          <p:nvPr/>
        </p:nvSpPr>
        <p:spPr>
          <a:xfrm>
            <a:off x="1026513" y="3766366"/>
            <a:ext cx="4162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an example main figure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texts should be in Arial.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7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255E0-5364-D7ED-1C76-81BD2C0D0A3C}"/>
              </a:ext>
            </a:extLst>
          </p:cNvPr>
          <p:cNvSpPr txBox="1"/>
          <p:nvPr/>
        </p:nvSpPr>
        <p:spPr>
          <a:xfrm>
            <a:off x="254707" y="1897613"/>
            <a:ext cx="6348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2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XXXX.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XXXXXXX.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XXXXXXX.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XXXXXXX.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5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CD5B9A-F8CF-6AE6-29B4-DBFAFBABD091}"/>
              </a:ext>
            </a:extLst>
          </p:cNvPr>
          <p:cNvSpPr txBox="1"/>
          <p:nvPr/>
        </p:nvSpPr>
        <p:spPr>
          <a:xfrm>
            <a:off x="374202" y="3124070"/>
            <a:ext cx="610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Fig. 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792FB-0E24-AFEE-5541-21B45DA9E7F3}"/>
              </a:ext>
            </a:extLst>
          </p:cNvPr>
          <p:cNvSpPr txBox="1"/>
          <p:nvPr/>
        </p:nvSpPr>
        <p:spPr>
          <a:xfrm>
            <a:off x="83046" y="687449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Figures</a:t>
            </a:r>
          </a:p>
        </p:txBody>
      </p:sp>
    </p:spTree>
    <p:extLst>
      <p:ext uri="{BB962C8B-B14F-4D97-AF65-F5344CB8AC3E}">
        <p14:creationId xmlns:p14="http://schemas.microsoft.com/office/powerpoint/2010/main" val="369960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4960-11D9-1837-6892-6F6E9A973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72C81-5692-D35D-B363-8DD1C273AA88}"/>
              </a:ext>
            </a:extLst>
          </p:cNvPr>
          <p:cNvSpPr txBox="1"/>
          <p:nvPr/>
        </p:nvSpPr>
        <p:spPr>
          <a:xfrm>
            <a:off x="374202" y="3124070"/>
            <a:ext cx="610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Fig. 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5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398996</TotalTime>
  <Words>138</Words>
  <Application>Microsoft Macintosh PowerPoint</Application>
  <PresentationFormat>A4 Paper (210x297 mm)</PresentationFormat>
  <Paragraphs>35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Shipei Xing</dc:creator>
  <cp:lastModifiedBy>Shipei Xing</cp:lastModifiedBy>
  <cp:revision>330</cp:revision>
  <cp:lastPrinted>2024-09-27T21:07:44Z</cp:lastPrinted>
  <dcterms:created xsi:type="dcterms:W3CDTF">2024-07-24T17:02:10Z</dcterms:created>
  <dcterms:modified xsi:type="dcterms:W3CDTF">2026-05-11T04:28:03Z</dcterms:modified>
</cp:coreProperties>
</file>